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82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5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2873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9411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9238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53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28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47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0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67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064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8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7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29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28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41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97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  <p:sldLayoutId id="2147483680" r:id="rId14"/>
    <p:sldLayoutId id="2147483681" r:id="rId15"/>
    <p:sldLayoutId id="21474836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jp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547663"/>
            <a:ext cx="7086600" cy="499880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6000" b="1" dirty="0" smtClean="0">
                <a:solidFill>
                  <a:srgbClr val="665A00"/>
                </a:solidFill>
                <a:latin typeface="Arial"/>
                <a:cs typeface="Arial"/>
              </a:rPr>
              <a:t>Equine </a:t>
            </a:r>
            <a:r>
              <a:rPr sz="6000" b="1" dirty="0" smtClean="0">
                <a:solidFill>
                  <a:srgbClr val="665A00"/>
                </a:solidFill>
                <a:latin typeface="Arial"/>
                <a:cs typeface="Arial"/>
              </a:rPr>
              <a:t>Strangles</a:t>
            </a:r>
            <a:r>
              <a:rPr lang="en-US" sz="9600" b="1" dirty="0" smtClean="0">
                <a:solidFill>
                  <a:srgbClr val="665A00"/>
                </a:solidFill>
                <a:latin typeface="Arial"/>
                <a:cs typeface="Arial"/>
              </a:rPr>
              <a:t/>
            </a:r>
            <a:br>
              <a:rPr lang="en-US" sz="9600" b="1" dirty="0" smtClean="0">
                <a:solidFill>
                  <a:srgbClr val="665A00"/>
                </a:solidFill>
                <a:latin typeface="Arial"/>
                <a:cs typeface="Arial"/>
              </a:rPr>
            </a:br>
            <a:r>
              <a:rPr lang="en-US" sz="9600" b="1" dirty="0" smtClean="0">
                <a:solidFill>
                  <a:srgbClr val="665A00"/>
                </a:solidFill>
                <a:latin typeface="Arial"/>
                <a:cs typeface="Arial"/>
              </a:rPr>
              <a:t/>
            </a:r>
            <a:br>
              <a:rPr lang="en-US" sz="9600" b="1" dirty="0" smtClean="0">
                <a:solidFill>
                  <a:srgbClr val="665A00"/>
                </a:solidFill>
                <a:latin typeface="Arial"/>
                <a:cs typeface="Arial"/>
              </a:rPr>
            </a:br>
            <a:r>
              <a:rPr lang="en-US" sz="9600" b="1" dirty="0" smtClean="0">
                <a:solidFill>
                  <a:srgbClr val="665A00"/>
                </a:solidFill>
                <a:latin typeface="Arial"/>
                <a:cs typeface="Arial"/>
              </a:rPr>
              <a:t/>
            </a:r>
            <a:br>
              <a:rPr lang="en-US" sz="9600" b="1" dirty="0" smtClean="0">
                <a:solidFill>
                  <a:srgbClr val="665A00"/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665A00"/>
                </a:solidFill>
                <a:latin typeface="Arial"/>
                <a:cs typeface="Arial"/>
              </a:rPr>
              <a:t>by</a:t>
            </a:r>
            <a:br>
              <a:rPr lang="en-US" sz="2400" b="1" dirty="0" smtClean="0">
                <a:solidFill>
                  <a:srgbClr val="665A00"/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665A00"/>
                </a:solidFill>
                <a:latin typeface="Arial"/>
                <a:cs typeface="Arial"/>
              </a:rPr>
              <a:t>Assistant Professor</a:t>
            </a:r>
            <a:br>
              <a:rPr lang="en-US" sz="2400" b="1" dirty="0" smtClean="0">
                <a:solidFill>
                  <a:srgbClr val="665A00"/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665A00"/>
                </a:solidFill>
                <a:latin typeface="Arial"/>
                <a:cs typeface="Arial"/>
              </a:rPr>
              <a:t>Dr. Jihad A. Ahmed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38200" y="457200"/>
            <a:ext cx="7315200" cy="47244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2676144" y="5494020"/>
            <a:ext cx="2987040" cy="797560"/>
            <a:chOff x="2676144" y="5494020"/>
            <a:chExt cx="2987040" cy="79756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76144" y="5494020"/>
              <a:ext cx="2987039" cy="79705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34437" y="5521579"/>
              <a:ext cx="2870073" cy="680046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17292" y="5505157"/>
              <a:ext cx="2903141" cy="712469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09600"/>
            <a:ext cx="298831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/>
              <a:t>Clinical</a:t>
            </a:r>
            <a:r>
              <a:rPr b="1" spc="-45" dirty="0"/>
              <a:t> </a:t>
            </a:r>
            <a:r>
              <a:rPr b="1" spc="-5" dirty="0"/>
              <a:t>signs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6385"/>
            <a:ext cx="7536815" cy="34258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381635" indent="-27432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50" dirty="0">
                <a:latin typeface="Cambria"/>
                <a:cs typeface="Cambria"/>
              </a:rPr>
              <a:t>In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untreated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animals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the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disease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progress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from </a:t>
            </a:r>
            <a:r>
              <a:rPr sz="2600" spc="-55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pharangeal</a:t>
            </a:r>
            <a:r>
              <a:rPr sz="2600" spc="40" dirty="0">
                <a:latin typeface="Cambria"/>
                <a:cs typeface="Cambria"/>
              </a:rPr>
              <a:t> </a:t>
            </a:r>
            <a:r>
              <a:rPr sz="2600" spc="100" dirty="0">
                <a:latin typeface="Cambria"/>
                <a:cs typeface="Cambria"/>
              </a:rPr>
              <a:t>lymph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node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to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guttral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70" dirty="0">
                <a:latin typeface="Cambria"/>
                <a:cs typeface="Cambria"/>
              </a:rPr>
              <a:t>pouch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and 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-20" dirty="0">
                <a:latin typeface="Cambria"/>
                <a:cs typeface="Cambria"/>
              </a:rPr>
              <a:t>start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abcessation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in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guttral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75" dirty="0">
                <a:latin typeface="Cambria"/>
                <a:cs typeface="Cambria"/>
              </a:rPr>
              <a:t>pouch.</a:t>
            </a:r>
            <a:endParaRPr sz="2600" dirty="0">
              <a:latin typeface="Cambria"/>
              <a:cs typeface="Cambria"/>
            </a:endParaRPr>
          </a:p>
          <a:p>
            <a:pPr marL="286385" marR="144780" indent="-274320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25" dirty="0">
                <a:latin typeface="Cambria"/>
                <a:cs typeface="Cambria"/>
              </a:rPr>
              <a:t>Infection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metastatize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to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other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organs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leads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to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the </a:t>
            </a:r>
            <a:r>
              <a:rPr sz="2600" spc="-555" dirty="0">
                <a:latin typeface="Cambria"/>
                <a:cs typeface="Cambria"/>
              </a:rPr>
              <a:t> </a:t>
            </a:r>
            <a:r>
              <a:rPr sz="2600" spc="55" dirty="0">
                <a:latin typeface="Cambria"/>
                <a:cs typeface="Cambria"/>
              </a:rPr>
              <a:t>development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of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bastard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strangle.</a:t>
            </a:r>
            <a:endParaRPr sz="2600" dirty="0">
              <a:latin typeface="Cambria"/>
              <a:cs typeface="Cambria"/>
            </a:endParaRPr>
          </a:p>
          <a:p>
            <a:pPr marL="286385" marR="51244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60" dirty="0">
                <a:latin typeface="Cambria"/>
                <a:cs typeface="Cambria"/>
              </a:rPr>
              <a:t>Purpura</a:t>
            </a:r>
            <a:r>
              <a:rPr sz="2600" spc="4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hemorrhagica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seen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on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55" dirty="0">
                <a:latin typeface="Cambria"/>
                <a:cs typeface="Cambria"/>
              </a:rPr>
              <a:t>head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and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neck </a:t>
            </a:r>
            <a:r>
              <a:rPr sz="2600" spc="-560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area.</a:t>
            </a:r>
            <a:endParaRPr sz="2600" dirty="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sz="2600" spc="50" dirty="0">
                <a:latin typeface="Cambria"/>
                <a:cs typeface="Cambria"/>
              </a:rPr>
              <a:t>In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-10" dirty="0">
                <a:latin typeface="Cambria"/>
                <a:cs typeface="Cambria"/>
              </a:rPr>
              <a:t>latter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stages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discharge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becomes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muccopurrulent.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001000" cy="40386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702563" y="4707635"/>
            <a:ext cx="7091680" cy="780415"/>
            <a:chOff x="702563" y="4707635"/>
            <a:chExt cx="7091680" cy="78041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2563" y="4707635"/>
              <a:ext cx="7091172" cy="780288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2584" y="4761864"/>
              <a:ext cx="6988987" cy="677799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46658" y="4746878"/>
              <a:ext cx="7020915" cy="70878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52400" y="304800"/>
            <a:ext cx="8839200" cy="41148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092708" y="4739640"/>
            <a:ext cx="6565900" cy="600710"/>
            <a:chOff x="1092708" y="4739640"/>
            <a:chExt cx="6565900" cy="60071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92708" y="4739640"/>
              <a:ext cx="6565392" cy="600456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38428" y="4745990"/>
              <a:ext cx="6500749" cy="535432"/>
            </a:xfrm>
            <a:prstGeom prst="rect">
              <a:avLst/>
            </a:prstGeom>
          </p:spPr>
        </p:pic>
      </p:grpSp>
      <p:grpSp>
        <p:nvGrpSpPr>
          <p:cNvPr id="6" name="object 6"/>
          <p:cNvGrpSpPr/>
          <p:nvPr/>
        </p:nvGrpSpPr>
        <p:grpSpPr>
          <a:xfrm>
            <a:off x="2237232" y="5562600"/>
            <a:ext cx="4267200" cy="771525"/>
            <a:chOff x="2237232" y="5562600"/>
            <a:chExt cx="4267200" cy="771525"/>
          </a:xfrm>
        </p:grpSpPr>
        <p:pic>
          <p:nvPicPr>
            <p:cNvPr id="7" name="object 7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37232" y="5562600"/>
              <a:ext cx="4267200" cy="771144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283079" y="5568619"/>
              <a:ext cx="4203319" cy="706170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0960" y="67056"/>
            <a:ext cx="9019540" cy="6699884"/>
            <a:chOff x="60960" y="67056"/>
            <a:chExt cx="9019540" cy="669988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4008" y="70104"/>
              <a:ext cx="9012936" cy="6693408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4008" y="70104"/>
              <a:ext cx="9013190" cy="6693534"/>
            </a:xfrm>
            <a:custGeom>
              <a:avLst/>
              <a:gdLst/>
              <a:ahLst/>
              <a:cxnLst/>
              <a:rect l="l" t="t" r="r" b="b"/>
              <a:pathLst>
                <a:path w="9013190" h="6693534">
                  <a:moveTo>
                    <a:pt x="0" y="329946"/>
                  </a:moveTo>
                  <a:lnTo>
                    <a:pt x="3577" y="281184"/>
                  </a:lnTo>
                  <a:lnTo>
                    <a:pt x="13968" y="234645"/>
                  </a:lnTo>
                  <a:lnTo>
                    <a:pt x="30664" y="190840"/>
                  </a:lnTo>
                  <a:lnTo>
                    <a:pt x="53153" y="150277"/>
                  </a:lnTo>
                  <a:lnTo>
                    <a:pt x="80925" y="113468"/>
                  </a:lnTo>
                  <a:lnTo>
                    <a:pt x="113469" y="80923"/>
                  </a:lnTo>
                  <a:lnTo>
                    <a:pt x="150276" y="53151"/>
                  </a:lnTo>
                  <a:lnTo>
                    <a:pt x="190835" y="30662"/>
                  </a:lnTo>
                  <a:lnTo>
                    <a:pt x="234636" y="13967"/>
                  </a:lnTo>
                  <a:lnTo>
                    <a:pt x="281168" y="3576"/>
                  </a:lnTo>
                  <a:lnTo>
                    <a:pt x="329920" y="0"/>
                  </a:lnTo>
                  <a:lnTo>
                    <a:pt x="8682990" y="0"/>
                  </a:lnTo>
                  <a:lnTo>
                    <a:pt x="8731751" y="3576"/>
                  </a:lnTo>
                  <a:lnTo>
                    <a:pt x="8778290" y="13967"/>
                  </a:lnTo>
                  <a:lnTo>
                    <a:pt x="8822095" y="30662"/>
                  </a:lnTo>
                  <a:lnTo>
                    <a:pt x="8862658" y="53151"/>
                  </a:lnTo>
                  <a:lnTo>
                    <a:pt x="8899467" y="80923"/>
                  </a:lnTo>
                  <a:lnTo>
                    <a:pt x="8932012" y="113468"/>
                  </a:lnTo>
                  <a:lnTo>
                    <a:pt x="8959784" y="150277"/>
                  </a:lnTo>
                  <a:lnTo>
                    <a:pt x="8982273" y="190840"/>
                  </a:lnTo>
                  <a:lnTo>
                    <a:pt x="8998968" y="234645"/>
                  </a:lnTo>
                  <a:lnTo>
                    <a:pt x="9009359" y="281184"/>
                  </a:lnTo>
                  <a:lnTo>
                    <a:pt x="9012936" y="329946"/>
                  </a:lnTo>
                  <a:lnTo>
                    <a:pt x="9012936" y="6363487"/>
                  </a:lnTo>
                  <a:lnTo>
                    <a:pt x="9009359" y="6412239"/>
                  </a:lnTo>
                  <a:lnTo>
                    <a:pt x="8998968" y="6458771"/>
                  </a:lnTo>
                  <a:lnTo>
                    <a:pt x="8982273" y="6502572"/>
                  </a:lnTo>
                  <a:lnTo>
                    <a:pt x="8959784" y="6543131"/>
                  </a:lnTo>
                  <a:lnTo>
                    <a:pt x="8932012" y="6579938"/>
                  </a:lnTo>
                  <a:lnTo>
                    <a:pt x="8899467" y="6612482"/>
                  </a:lnTo>
                  <a:lnTo>
                    <a:pt x="8862658" y="6640254"/>
                  </a:lnTo>
                  <a:lnTo>
                    <a:pt x="8822095" y="6662743"/>
                  </a:lnTo>
                  <a:lnTo>
                    <a:pt x="8778290" y="6679439"/>
                  </a:lnTo>
                  <a:lnTo>
                    <a:pt x="8731751" y="6689830"/>
                  </a:lnTo>
                  <a:lnTo>
                    <a:pt x="8682990" y="6693408"/>
                  </a:lnTo>
                  <a:lnTo>
                    <a:pt x="329920" y="6693408"/>
                  </a:lnTo>
                  <a:lnTo>
                    <a:pt x="281168" y="6689830"/>
                  </a:lnTo>
                  <a:lnTo>
                    <a:pt x="234636" y="6679439"/>
                  </a:lnTo>
                  <a:lnTo>
                    <a:pt x="190835" y="6662743"/>
                  </a:lnTo>
                  <a:lnTo>
                    <a:pt x="150276" y="6640254"/>
                  </a:lnTo>
                  <a:lnTo>
                    <a:pt x="113469" y="6612482"/>
                  </a:lnTo>
                  <a:lnTo>
                    <a:pt x="80925" y="6579938"/>
                  </a:lnTo>
                  <a:lnTo>
                    <a:pt x="53153" y="6543131"/>
                  </a:lnTo>
                  <a:lnTo>
                    <a:pt x="30664" y="6502572"/>
                  </a:lnTo>
                  <a:lnTo>
                    <a:pt x="13968" y="6458771"/>
                  </a:lnTo>
                  <a:lnTo>
                    <a:pt x="3577" y="6412239"/>
                  </a:lnTo>
                  <a:lnTo>
                    <a:pt x="0" y="6363487"/>
                  </a:lnTo>
                  <a:lnTo>
                    <a:pt x="0" y="329946"/>
                  </a:lnTo>
                  <a:close/>
                </a:path>
              </a:pathLst>
            </a:custGeom>
            <a:ln w="609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000" y="381000"/>
            <a:ext cx="7010400" cy="4724400"/>
          </a:xfrm>
          <a:prstGeom prst="rect">
            <a:avLst/>
          </a:prstGeom>
        </p:spPr>
      </p:pic>
      <p:grpSp>
        <p:nvGrpSpPr>
          <p:cNvPr id="6" name="object 6"/>
          <p:cNvGrpSpPr/>
          <p:nvPr/>
        </p:nvGrpSpPr>
        <p:grpSpPr>
          <a:xfrm>
            <a:off x="2083307" y="5428488"/>
            <a:ext cx="5538470" cy="745490"/>
            <a:chOff x="2083307" y="5428488"/>
            <a:chExt cx="5538470" cy="745490"/>
          </a:xfrm>
        </p:grpSpPr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83307" y="5428488"/>
              <a:ext cx="5538216" cy="745236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271521" y="5696369"/>
              <a:ext cx="153542" cy="225564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080376" y="5647143"/>
              <a:ext cx="134493" cy="11606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7003161" y="5620118"/>
              <a:ext cx="594995" cy="333375"/>
            </a:xfrm>
            <a:custGeom>
              <a:avLst/>
              <a:gdLst/>
              <a:ahLst/>
              <a:cxnLst/>
              <a:rect l="l" t="t" r="r" b="b"/>
              <a:pathLst>
                <a:path w="594995" h="333375">
                  <a:moveTo>
                    <a:pt x="481330" y="0"/>
                  </a:moveTo>
                  <a:lnTo>
                    <a:pt x="505590" y="1004"/>
                  </a:lnTo>
                  <a:lnTo>
                    <a:pt x="529018" y="4019"/>
                  </a:lnTo>
                  <a:lnTo>
                    <a:pt x="551588" y="9043"/>
                  </a:lnTo>
                  <a:lnTo>
                    <a:pt x="573278" y="16078"/>
                  </a:lnTo>
                  <a:lnTo>
                    <a:pt x="571200" y="31582"/>
                  </a:lnTo>
                  <a:lnTo>
                    <a:pt x="569515" y="50871"/>
                  </a:lnTo>
                  <a:lnTo>
                    <a:pt x="568188" y="73944"/>
                  </a:lnTo>
                  <a:lnTo>
                    <a:pt x="567182" y="100799"/>
                  </a:lnTo>
                  <a:lnTo>
                    <a:pt x="540766" y="100799"/>
                  </a:lnTo>
                  <a:lnTo>
                    <a:pt x="535051" y="58267"/>
                  </a:lnTo>
                  <a:lnTo>
                    <a:pt x="495903" y="35080"/>
                  </a:lnTo>
                  <a:lnTo>
                    <a:pt x="474472" y="32816"/>
                  </a:lnTo>
                  <a:lnTo>
                    <a:pt x="461162" y="33600"/>
                  </a:lnTo>
                  <a:lnTo>
                    <a:pt x="423949" y="51996"/>
                  </a:lnTo>
                  <a:lnTo>
                    <a:pt x="415163" y="76860"/>
                  </a:lnTo>
                  <a:lnTo>
                    <a:pt x="416044" y="85242"/>
                  </a:lnTo>
                  <a:lnTo>
                    <a:pt x="453009" y="115320"/>
                  </a:lnTo>
                  <a:lnTo>
                    <a:pt x="496189" y="125247"/>
                  </a:lnTo>
                  <a:lnTo>
                    <a:pt x="513070" y="128528"/>
                  </a:lnTo>
                  <a:lnTo>
                    <a:pt x="527129" y="131686"/>
                  </a:lnTo>
                  <a:lnTo>
                    <a:pt x="567388" y="149999"/>
                  </a:lnTo>
                  <a:lnTo>
                    <a:pt x="591566" y="188829"/>
                  </a:lnTo>
                  <a:lnTo>
                    <a:pt x="594614" y="215785"/>
                  </a:lnTo>
                  <a:lnTo>
                    <a:pt x="591875" y="242474"/>
                  </a:lnTo>
                  <a:lnTo>
                    <a:pt x="569968" y="285914"/>
                  </a:lnTo>
                  <a:lnTo>
                    <a:pt x="527863" y="315875"/>
                  </a:lnTo>
                  <a:lnTo>
                    <a:pt x="475753" y="330968"/>
                  </a:lnTo>
                  <a:lnTo>
                    <a:pt x="446532" y="332854"/>
                  </a:lnTo>
                  <a:lnTo>
                    <a:pt x="436246" y="332563"/>
                  </a:lnTo>
                  <a:lnTo>
                    <a:pt x="389606" y="325627"/>
                  </a:lnTo>
                  <a:lnTo>
                    <a:pt x="348869" y="314629"/>
                  </a:lnTo>
                  <a:lnTo>
                    <a:pt x="343916" y="308991"/>
                  </a:lnTo>
                  <a:lnTo>
                    <a:pt x="345725" y="292346"/>
                  </a:lnTo>
                  <a:lnTo>
                    <a:pt x="347154" y="271521"/>
                  </a:lnTo>
                  <a:lnTo>
                    <a:pt x="348202" y="246517"/>
                  </a:lnTo>
                  <a:lnTo>
                    <a:pt x="348869" y="217335"/>
                  </a:lnTo>
                  <a:lnTo>
                    <a:pt x="377317" y="217335"/>
                  </a:lnTo>
                  <a:lnTo>
                    <a:pt x="380370" y="260651"/>
                  </a:lnTo>
                  <a:lnTo>
                    <a:pt x="409194" y="289661"/>
                  </a:lnTo>
                  <a:lnTo>
                    <a:pt x="456184" y="300037"/>
                  </a:lnTo>
                  <a:lnTo>
                    <a:pt x="471521" y="299194"/>
                  </a:lnTo>
                  <a:lnTo>
                    <a:pt x="512173" y="279234"/>
                  </a:lnTo>
                  <a:lnTo>
                    <a:pt x="521335" y="250736"/>
                  </a:lnTo>
                  <a:lnTo>
                    <a:pt x="520598" y="241620"/>
                  </a:lnTo>
                  <a:lnTo>
                    <a:pt x="491172" y="209964"/>
                  </a:lnTo>
                  <a:lnTo>
                    <a:pt x="432760" y="194761"/>
                  </a:lnTo>
                  <a:lnTo>
                    <a:pt x="411257" y="188993"/>
                  </a:lnTo>
                  <a:lnTo>
                    <a:pt x="375209" y="173304"/>
                  </a:lnTo>
                  <a:lnTo>
                    <a:pt x="351026" y="140520"/>
                  </a:lnTo>
                  <a:lnTo>
                    <a:pt x="345186" y="105486"/>
                  </a:lnTo>
                  <a:lnTo>
                    <a:pt x="346140" y="90522"/>
                  </a:lnTo>
                  <a:lnTo>
                    <a:pt x="360553" y="50901"/>
                  </a:lnTo>
                  <a:lnTo>
                    <a:pt x="391253" y="20983"/>
                  </a:lnTo>
                  <a:lnTo>
                    <a:pt x="438435" y="3390"/>
                  </a:lnTo>
                  <a:lnTo>
                    <a:pt x="458704" y="847"/>
                  </a:lnTo>
                  <a:lnTo>
                    <a:pt x="481330" y="0"/>
                  </a:lnTo>
                  <a:close/>
                </a:path>
                <a:path w="594995" h="333375">
                  <a:moveTo>
                    <a:pt x="164084" y="0"/>
                  </a:moveTo>
                  <a:lnTo>
                    <a:pt x="214185" y="7677"/>
                  </a:lnTo>
                  <a:lnTo>
                    <a:pt x="254762" y="30708"/>
                  </a:lnTo>
                  <a:lnTo>
                    <a:pt x="281622" y="70770"/>
                  </a:lnTo>
                  <a:lnTo>
                    <a:pt x="290575" y="129540"/>
                  </a:lnTo>
                  <a:lnTo>
                    <a:pt x="290502" y="134278"/>
                  </a:lnTo>
                  <a:lnTo>
                    <a:pt x="234442" y="165087"/>
                  </a:lnTo>
                  <a:lnTo>
                    <a:pt x="183578" y="166658"/>
                  </a:lnTo>
                  <a:lnTo>
                    <a:pt x="160909" y="166763"/>
                  </a:lnTo>
                  <a:lnTo>
                    <a:pt x="88392" y="166763"/>
                  </a:lnTo>
                  <a:lnTo>
                    <a:pt x="92412" y="193859"/>
                  </a:lnTo>
                  <a:lnTo>
                    <a:pt x="109644" y="237351"/>
                  </a:lnTo>
                  <a:lnTo>
                    <a:pt x="138572" y="266530"/>
                  </a:lnTo>
                  <a:lnTo>
                    <a:pt x="176101" y="281142"/>
                  </a:lnTo>
                  <a:lnTo>
                    <a:pt x="197866" y="282968"/>
                  </a:lnTo>
                  <a:lnTo>
                    <a:pt x="207387" y="282621"/>
                  </a:lnTo>
                  <a:lnTo>
                    <a:pt x="245098" y="274322"/>
                  </a:lnTo>
                  <a:lnTo>
                    <a:pt x="272923" y="261137"/>
                  </a:lnTo>
                  <a:lnTo>
                    <a:pt x="282575" y="270865"/>
                  </a:lnTo>
                  <a:lnTo>
                    <a:pt x="255277" y="309938"/>
                  </a:lnTo>
                  <a:lnTo>
                    <a:pt x="215773" y="325374"/>
                  </a:lnTo>
                  <a:lnTo>
                    <a:pt x="172410" y="332387"/>
                  </a:lnTo>
                  <a:lnTo>
                    <a:pt x="157099" y="332854"/>
                  </a:lnTo>
                  <a:lnTo>
                    <a:pt x="122475" y="330204"/>
                  </a:lnTo>
                  <a:lnTo>
                    <a:pt x="64944" y="309006"/>
                  </a:lnTo>
                  <a:lnTo>
                    <a:pt x="23627" y="267111"/>
                  </a:lnTo>
                  <a:lnTo>
                    <a:pt x="2621" y="207522"/>
                  </a:lnTo>
                  <a:lnTo>
                    <a:pt x="0" y="171284"/>
                  </a:lnTo>
                  <a:lnTo>
                    <a:pt x="763" y="148034"/>
                  </a:lnTo>
                  <a:lnTo>
                    <a:pt x="6911" y="107814"/>
                  </a:lnTo>
                  <a:lnTo>
                    <a:pt x="25590" y="67211"/>
                  </a:lnTo>
                  <a:lnTo>
                    <a:pt x="57219" y="39495"/>
                  </a:lnTo>
                  <a:lnTo>
                    <a:pt x="98171" y="15417"/>
                  </a:lnTo>
                  <a:lnTo>
                    <a:pt x="146534" y="964"/>
                  </a:lnTo>
                  <a:lnTo>
                    <a:pt x="164084" y="0"/>
                  </a:lnTo>
                  <a:close/>
                </a:path>
              </a:pathLst>
            </a:custGeom>
            <a:ln w="18288">
              <a:solidFill>
                <a:srgbClr val="F5D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823332" y="5436235"/>
              <a:ext cx="2143506" cy="698334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572384" y="5436489"/>
              <a:ext cx="1884553" cy="525627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270886" y="5501767"/>
              <a:ext cx="138430" cy="177063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2123693" y="5476113"/>
              <a:ext cx="395605" cy="469900"/>
            </a:xfrm>
            <a:custGeom>
              <a:avLst/>
              <a:gdLst/>
              <a:ahLst/>
              <a:cxnLst/>
              <a:rect l="l" t="t" r="r" b="b"/>
              <a:pathLst>
                <a:path w="395605" h="469900">
                  <a:moveTo>
                    <a:pt x="0" y="0"/>
                  </a:moveTo>
                  <a:lnTo>
                    <a:pt x="64262" y="1396"/>
                  </a:lnTo>
                  <a:lnTo>
                    <a:pt x="113411" y="2412"/>
                  </a:lnTo>
                  <a:lnTo>
                    <a:pt x="125984" y="2339"/>
                  </a:lnTo>
                  <a:lnTo>
                    <a:pt x="141224" y="2111"/>
                  </a:lnTo>
                  <a:lnTo>
                    <a:pt x="159131" y="1716"/>
                  </a:lnTo>
                  <a:lnTo>
                    <a:pt x="179705" y="1143"/>
                  </a:lnTo>
                  <a:lnTo>
                    <a:pt x="199517" y="642"/>
                  </a:lnTo>
                  <a:lnTo>
                    <a:pt x="216281" y="285"/>
                  </a:lnTo>
                  <a:lnTo>
                    <a:pt x="229996" y="71"/>
                  </a:lnTo>
                  <a:lnTo>
                    <a:pt x="240664" y="0"/>
                  </a:lnTo>
                  <a:lnTo>
                    <a:pt x="275244" y="1549"/>
                  </a:lnTo>
                  <a:lnTo>
                    <a:pt x="328497" y="13983"/>
                  </a:lnTo>
                  <a:lnTo>
                    <a:pt x="361293" y="38417"/>
                  </a:lnTo>
                  <a:lnTo>
                    <a:pt x="379349" y="92709"/>
                  </a:lnTo>
                  <a:lnTo>
                    <a:pt x="377370" y="113816"/>
                  </a:lnTo>
                  <a:lnTo>
                    <a:pt x="361507" y="149947"/>
                  </a:lnTo>
                  <a:lnTo>
                    <a:pt x="330071" y="177959"/>
                  </a:lnTo>
                  <a:lnTo>
                    <a:pt x="285251" y="197953"/>
                  </a:lnTo>
                  <a:lnTo>
                    <a:pt x="257937" y="204952"/>
                  </a:lnTo>
                  <a:lnTo>
                    <a:pt x="257937" y="207632"/>
                  </a:lnTo>
                  <a:lnTo>
                    <a:pt x="308641" y="215177"/>
                  </a:lnTo>
                  <a:lnTo>
                    <a:pt x="353058" y="232612"/>
                  </a:lnTo>
                  <a:lnTo>
                    <a:pt x="380364" y="263296"/>
                  </a:lnTo>
                  <a:lnTo>
                    <a:pt x="394170" y="305476"/>
                  </a:lnTo>
                  <a:lnTo>
                    <a:pt x="395097" y="321297"/>
                  </a:lnTo>
                  <a:lnTo>
                    <a:pt x="393574" y="340971"/>
                  </a:lnTo>
                  <a:lnTo>
                    <a:pt x="381434" y="378690"/>
                  </a:lnTo>
                  <a:lnTo>
                    <a:pt x="357671" y="413461"/>
                  </a:lnTo>
                  <a:lnTo>
                    <a:pt x="325477" y="440621"/>
                  </a:lnTo>
                  <a:lnTo>
                    <a:pt x="284420" y="459270"/>
                  </a:lnTo>
                  <a:lnTo>
                    <a:pt x="228119" y="468662"/>
                  </a:lnTo>
                  <a:lnTo>
                    <a:pt x="193801" y="469836"/>
                  </a:lnTo>
                  <a:lnTo>
                    <a:pt x="185733" y="469762"/>
                  </a:lnTo>
                  <a:lnTo>
                    <a:pt x="175831" y="469541"/>
                  </a:lnTo>
                  <a:lnTo>
                    <a:pt x="164119" y="469172"/>
                  </a:lnTo>
                  <a:lnTo>
                    <a:pt x="150622" y="468655"/>
                  </a:lnTo>
                  <a:lnTo>
                    <a:pt x="137810" y="468146"/>
                  </a:lnTo>
                  <a:lnTo>
                    <a:pt x="126237" y="467780"/>
                  </a:lnTo>
                  <a:lnTo>
                    <a:pt x="115903" y="467560"/>
                  </a:lnTo>
                  <a:lnTo>
                    <a:pt x="106806" y="467487"/>
                  </a:lnTo>
                  <a:lnTo>
                    <a:pt x="94682" y="467632"/>
                  </a:lnTo>
                  <a:lnTo>
                    <a:pt x="77533" y="468071"/>
                  </a:lnTo>
                  <a:lnTo>
                    <a:pt x="55336" y="468805"/>
                  </a:lnTo>
                  <a:lnTo>
                    <a:pt x="28067" y="469836"/>
                  </a:lnTo>
                  <a:lnTo>
                    <a:pt x="28067" y="454088"/>
                  </a:lnTo>
                  <a:lnTo>
                    <a:pt x="58910" y="403238"/>
                  </a:lnTo>
                  <a:lnTo>
                    <a:pt x="60182" y="359159"/>
                  </a:lnTo>
                  <a:lnTo>
                    <a:pt x="60954" y="301102"/>
                  </a:lnTo>
                  <a:lnTo>
                    <a:pt x="61213" y="229069"/>
                  </a:lnTo>
                  <a:lnTo>
                    <a:pt x="61001" y="175989"/>
                  </a:lnTo>
                  <a:lnTo>
                    <a:pt x="60372" y="131273"/>
                  </a:lnTo>
                  <a:lnTo>
                    <a:pt x="57912" y="66928"/>
                  </a:lnTo>
                  <a:lnTo>
                    <a:pt x="34448" y="31321"/>
                  </a:lnTo>
                  <a:lnTo>
                    <a:pt x="0" y="28193"/>
                  </a:lnTo>
                  <a:lnTo>
                    <a:pt x="0" y="0"/>
                  </a:lnTo>
                  <a:close/>
                </a:path>
              </a:pathLst>
            </a:custGeom>
            <a:ln w="18288">
              <a:solidFill>
                <a:srgbClr val="F5D2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85800"/>
            <a:ext cx="243840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5" dirty="0" smtClean="0"/>
              <a:t>D</a:t>
            </a:r>
            <a:r>
              <a:rPr lang="en-US" b="1" spc="-5" dirty="0" smtClean="0"/>
              <a:t>iagnosis:</a:t>
            </a:r>
            <a:endParaRPr sz="3600" b="1" dirty="0"/>
          </a:p>
        </p:txBody>
      </p:sp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1447800" y="1518278"/>
            <a:ext cx="6591985" cy="239873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8290" marR="5080" indent="-27432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9560" algn="l"/>
              </a:tabLst>
            </a:pPr>
            <a:r>
              <a:rPr sz="2000" spc="40" dirty="0">
                <a:solidFill>
                  <a:schemeClr val="tx1"/>
                </a:solidFill>
              </a:rPr>
              <a:t>Disease</a:t>
            </a:r>
            <a:r>
              <a:rPr sz="2000" spc="60" dirty="0">
                <a:solidFill>
                  <a:schemeClr val="tx1"/>
                </a:solidFill>
              </a:rPr>
              <a:t> </a:t>
            </a:r>
            <a:r>
              <a:rPr sz="2000" spc="15" dirty="0">
                <a:solidFill>
                  <a:schemeClr val="tx1"/>
                </a:solidFill>
              </a:rPr>
              <a:t>observe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spc="45" dirty="0">
                <a:solidFill>
                  <a:schemeClr val="tx1"/>
                </a:solidFill>
              </a:rPr>
              <a:t>in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horses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spc="55" dirty="0">
                <a:solidFill>
                  <a:schemeClr val="tx1"/>
                </a:solidFill>
              </a:rPr>
              <a:t>with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spc="-5" dirty="0">
                <a:solidFill>
                  <a:schemeClr val="tx1"/>
                </a:solidFill>
              </a:rPr>
              <a:t>less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spc="30" dirty="0">
                <a:solidFill>
                  <a:schemeClr val="tx1"/>
                </a:solidFill>
              </a:rPr>
              <a:t>than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spc="-140" dirty="0">
                <a:solidFill>
                  <a:schemeClr val="tx1"/>
                </a:solidFill>
              </a:rPr>
              <a:t>5</a:t>
            </a:r>
            <a:r>
              <a:rPr sz="2000" spc="60" dirty="0">
                <a:solidFill>
                  <a:schemeClr val="tx1"/>
                </a:solidFill>
              </a:rPr>
              <a:t> </a:t>
            </a:r>
            <a:r>
              <a:rPr sz="2000" spc="40" dirty="0">
                <a:solidFill>
                  <a:schemeClr val="tx1"/>
                </a:solidFill>
              </a:rPr>
              <a:t>yr</a:t>
            </a:r>
            <a:r>
              <a:rPr sz="2000" spc="70" dirty="0">
                <a:solidFill>
                  <a:schemeClr val="tx1"/>
                </a:solidFill>
              </a:rPr>
              <a:t> </a:t>
            </a:r>
            <a:r>
              <a:rPr sz="2000" spc="60" dirty="0">
                <a:solidFill>
                  <a:schemeClr val="tx1"/>
                </a:solidFill>
              </a:rPr>
              <a:t>of </a:t>
            </a:r>
            <a:r>
              <a:rPr sz="2000" spc="-560" dirty="0">
                <a:solidFill>
                  <a:schemeClr val="tx1"/>
                </a:solidFill>
              </a:rPr>
              <a:t> </a:t>
            </a:r>
            <a:r>
              <a:rPr sz="2000" spc="70" dirty="0">
                <a:solidFill>
                  <a:schemeClr val="tx1"/>
                </a:solidFill>
              </a:rPr>
              <a:t>age.</a:t>
            </a:r>
          </a:p>
          <a:p>
            <a:pPr marL="288290" marR="83820" indent="-274320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9560" algn="l"/>
              </a:tabLst>
            </a:pPr>
            <a:r>
              <a:rPr sz="2000" spc="45" dirty="0">
                <a:solidFill>
                  <a:schemeClr val="tx1"/>
                </a:solidFill>
              </a:rPr>
              <a:t>In</a:t>
            </a:r>
            <a:r>
              <a:rPr sz="2000" spc="60" dirty="0">
                <a:solidFill>
                  <a:schemeClr val="tx1"/>
                </a:solidFill>
              </a:rPr>
              <a:t> </a:t>
            </a:r>
            <a:r>
              <a:rPr sz="2000" spc="25" dirty="0">
                <a:solidFill>
                  <a:schemeClr val="tx1"/>
                </a:solidFill>
              </a:rPr>
              <a:t>chronic</a:t>
            </a:r>
            <a:r>
              <a:rPr sz="2000" spc="60" dirty="0">
                <a:solidFill>
                  <a:schemeClr val="tx1"/>
                </a:solidFill>
              </a:rPr>
              <a:t> </a:t>
            </a:r>
            <a:r>
              <a:rPr sz="2000" dirty="0">
                <a:solidFill>
                  <a:schemeClr val="tx1"/>
                </a:solidFill>
              </a:rPr>
              <a:t>case</a:t>
            </a:r>
            <a:r>
              <a:rPr sz="2000" spc="55" dirty="0">
                <a:solidFill>
                  <a:schemeClr val="tx1"/>
                </a:solidFill>
              </a:rPr>
              <a:t> </a:t>
            </a:r>
            <a:r>
              <a:rPr sz="2000" spc="50" dirty="0">
                <a:solidFill>
                  <a:schemeClr val="tx1"/>
                </a:solidFill>
              </a:rPr>
              <a:t>organism </a:t>
            </a:r>
            <a:r>
              <a:rPr sz="2000" spc="70" dirty="0">
                <a:solidFill>
                  <a:schemeClr val="tx1"/>
                </a:solidFill>
              </a:rPr>
              <a:t>invade </a:t>
            </a:r>
            <a:r>
              <a:rPr sz="2000" spc="35" dirty="0">
                <a:solidFill>
                  <a:schemeClr val="tx1"/>
                </a:solidFill>
              </a:rPr>
              <a:t>guttral </a:t>
            </a:r>
            <a:r>
              <a:rPr sz="2000" spc="70" dirty="0">
                <a:solidFill>
                  <a:schemeClr val="tx1"/>
                </a:solidFill>
              </a:rPr>
              <a:t>pouch </a:t>
            </a:r>
            <a:r>
              <a:rPr sz="2000" spc="-560" dirty="0">
                <a:solidFill>
                  <a:schemeClr val="tx1"/>
                </a:solidFill>
              </a:rPr>
              <a:t> </a:t>
            </a:r>
            <a:r>
              <a:rPr sz="2000" spc="80" dirty="0">
                <a:solidFill>
                  <a:schemeClr val="tx1"/>
                </a:solidFill>
              </a:rPr>
              <a:t>and</a:t>
            </a:r>
            <a:r>
              <a:rPr sz="2000" spc="70" dirty="0">
                <a:solidFill>
                  <a:schemeClr val="tx1"/>
                </a:solidFill>
              </a:rPr>
              <a:t> </a:t>
            </a:r>
            <a:r>
              <a:rPr sz="2000" spc="20" dirty="0">
                <a:solidFill>
                  <a:schemeClr val="tx1"/>
                </a:solidFill>
              </a:rPr>
              <a:t>become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spc="20" dirty="0">
                <a:solidFill>
                  <a:schemeClr val="tx1"/>
                </a:solidFill>
              </a:rPr>
              <a:t>chronic</a:t>
            </a:r>
            <a:r>
              <a:rPr sz="2000" spc="70" dirty="0">
                <a:solidFill>
                  <a:schemeClr val="tx1"/>
                </a:solidFill>
              </a:rPr>
              <a:t> </a:t>
            </a:r>
            <a:r>
              <a:rPr sz="2000" spc="45" dirty="0">
                <a:solidFill>
                  <a:schemeClr val="tx1"/>
                </a:solidFill>
              </a:rPr>
              <a:t>shedder.</a:t>
            </a:r>
          </a:p>
          <a:p>
            <a:pPr marL="288290" marR="45275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9560" algn="l"/>
              </a:tabLst>
            </a:pPr>
            <a:r>
              <a:rPr sz="2000" spc="20" dirty="0">
                <a:solidFill>
                  <a:schemeClr val="tx1"/>
                </a:solidFill>
              </a:rPr>
              <a:t>Stone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spc="35" dirty="0">
                <a:solidFill>
                  <a:schemeClr val="tx1"/>
                </a:solidFill>
              </a:rPr>
              <a:t>like</a:t>
            </a:r>
            <a:r>
              <a:rPr sz="2000" spc="95" dirty="0">
                <a:solidFill>
                  <a:schemeClr val="tx1"/>
                </a:solidFill>
              </a:rPr>
              <a:t> </a:t>
            </a:r>
            <a:r>
              <a:rPr sz="2000" spc="30" dirty="0">
                <a:solidFill>
                  <a:schemeClr val="tx1"/>
                </a:solidFill>
              </a:rPr>
              <a:t>bodies</a:t>
            </a:r>
            <a:r>
              <a:rPr sz="2000" spc="75" dirty="0">
                <a:solidFill>
                  <a:schemeClr val="tx1"/>
                </a:solidFill>
              </a:rPr>
              <a:t> </a:t>
            </a:r>
            <a:r>
              <a:rPr sz="2000" spc="50" dirty="0">
                <a:solidFill>
                  <a:schemeClr val="tx1"/>
                </a:solidFill>
              </a:rPr>
              <a:t>in</a:t>
            </a:r>
            <a:r>
              <a:rPr sz="2000" spc="70" dirty="0">
                <a:solidFill>
                  <a:schemeClr val="tx1"/>
                </a:solidFill>
              </a:rPr>
              <a:t> </a:t>
            </a:r>
            <a:r>
              <a:rPr sz="2000" spc="35" dirty="0">
                <a:solidFill>
                  <a:schemeClr val="tx1"/>
                </a:solidFill>
              </a:rPr>
              <a:t>guttral</a:t>
            </a:r>
            <a:r>
              <a:rPr sz="2000" spc="50" dirty="0">
                <a:solidFill>
                  <a:schemeClr val="tx1"/>
                </a:solidFill>
              </a:rPr>
              <a:t> </a:t>
            </a:r>
            <a:r>
              <a:rPr sz="2000" spc="70" dirty="0">
                <a:solidFill>
                  <a:schemeClr val="tx1"/>
                </a:solidFill>
              </a:rPr>
              <a:t>pouch</a:t>
            </a:r>
            <a:r>
              <a:rPr sz="2000" spc="65" dirty="0">
                <a:solidFill>
                  <a:schemeClr val="tx1"/>
                </a:solidFill>
              </a:rPr>
              <a:t> </a:t>
            </a:r>
            <a:r>
              <a:rPr sz="2000" spc="75" dirty="0">
                <a:solidFill>
                  <a:schemeClr val="tx1"/>
                </a:solidFill>
              </a:rPr>
              <a:t>known</a:t>
            </a:r>
            <a:r>
              <a:rPr sz="2000" spc="65" dirty="0">
                <a:solidFill>
                  <a:schemeClr val="tx1"/>
                </a:solidFill>
              </a:rPr>
              <a:t> </a:t>
            </a:r>
            <a:r>
              <a:rPr sz="2000" spc="10" dirty="0">
                <a:solidFill>
                  <a:schemeClr val="tx1"/>
                </a:solidFill>
              </a:rPr>
              <a:t>as </a:t>
            </a:r>
            <a:r>
              <a:rPr sz="2000" spc="-560" dirty="0">
                <a:solidFill>
                  <a:schemeClr val="tx1"/>
                </a:solidFill>
              </a:rPr>
              <a:t> </a:t>
            </a:r>
            <a:r>
              <a:rPr sz="2000" spc="50" dirty="0">
                <a:solidFill>
                  <a:schemeClr val="tx1"/>
                </a:solidFill>
              </a:rPr>
              <a:t>chondroid</a:t>
            </a:r>
            <a:r>
              <a:rPr sz="2000" spc="70" dirty="0">
                <a:solidFill>
                  <a:schemeClr val="tx1"/>
                </a:solidFill>
              </a:rPr>
              <a:t> </a:t>
            </a:r>
            <a:r>
              <a:rPr sz="2000" spc="40" dirty="0">
                <a:solidFill>
                  <a:schemeClr val="tx1"/>
                </a:solidFill>
              </a:rPr>
              <a:t>bodies.</a:t>
            </a:r>
          </a:p>
          <a:p>
            <a:pPr marL="288290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9560" algn="l"/>
              </a:tabLst>
            </a:pPr>
            <a:r>
              <a:rPr sz="2000" spc="190" dirty="0">
                <a:solidFill>
                  <a:schemeClr val="tx1"/>
                </a:solidFill>
              </a:rPr>
              <a:t>Dx</a:t>
            </a:r>
            <a:r>
              <a:rPr sz="2000" spc="55" dirty="0">
                <a:solidFill>
                  <a:schemeClr val="tx1"/>
                </a:solidFill>
              </a:rPr>
              <a:t> </a:t>
            </a:r>
            <a:r>
              <a:rPr sz="2000" spc="25" dirty="0">
                <a:solidFill>
                  <a:schemeClr val="tx1"/>
                </a:solidFill>
              </a:rPr>
              <a:t>based</a:t>
            </a:r>
            <a:r>
              <a:rPr sz="2000" spc="65" dirty="0">
                <a:solidFill>
                  <a:schemeClr val="tx1"/>
                </a:solidFill>
              </a:rPr>
              <a:t> </a:t>
            </a:r>
            <a:r>
              <a:rPr sz="2000" spc="50" dirty="0">
                <a:solidFill>
                  <a:schemeClr val="tx1"/>
                </a:solidFill>
              </a:rPr>
              <a:t>on</a:t>
            </a:r>
            <a:r>
              <a:rPr sz="2000" spc="65" dirty="0">
                <a:solidFill>
                  <a:schemeClr val="tx1"/>
                </a:solidFill>
              </a:rPr>
              <a:t> </a:t>
            </a:r>
            <a:r>
              <a:rPr sz="2000" spc="30" dirty="0">
                <a:solidFill>
                  <a:schemeClr val="tx1"/>
                </a:solidFill>
              </a:rPr>
              <a:t>clinical</a:t>
            </a:r>
            <a:r>
              <a:rPr sz="2000" spc="70" dirty="0">
                <a:solidFill>
                  <a:schemeClr val="tx1"/>
                </a:solidFill>
              </a:rPr>
              <a:t> </a:t>
            </a:r>
            <a:r>
              <a:rPr sz="2000" spc="55" dirty="0">
                <a:solidFill>
                  <a:schemeClr val="tx1"/>
                </a:solidFill>
              </a:rPr>
              <a:t>signs.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62600" y="3886200"/>
            <a:ext cx="3334511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09600"/>
            <a:ext cx="321183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/>
              <a:t>Com</a:t>
            </a:r>
            <a:r>
              <a:rPr b="1" spc="-20" dirty="0"/>
              <a:t>p</a:t>
            </a:r>
            <a:r>
              <a:rPr b="1" spc="-5" dirty="0"/>
              <a:t>licat</a:t>
            </a:r>
            <a:r>
              <a:rPr b="1" dirty="0"/>
              <a:t>i</a:t>
            </a:r>
            <a:r>
              <a:rPr b="1" spc="-5" dirty="0"/>
              <a:t>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2000" y="1380404"/>
            <a:ext cx="8153400" cy="42030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80" dirty="0">
                <a:latin typeface="Cambria"/>
                <a:cs typeface="Cambria"/>
              </a:rPr>
              <a:t>Most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recover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without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complications</a:t>
            </a:r>
            <a:r>
              <a:rPr sz="2600" spc="100" dirty="0">
                <a:latin typeface="Cambria"/>
                <a:cs typeface="Cambria"/>
              </a:rPr>
              <a:t> </a:t>
            </a:r>
            <a:r>
              <a:rPr sz="2600" spc="114" dirty="0">
                <a:latin typeface="Cambria"/>
                <a:cs typeface="Cambria"/>
              </a:rPr>
              <a:t>.</a:t>
            </a:r>
            <a:endParaRPr sz="2600" dirty="0">
              <a:latin typeface="Cambria"/>
              <a:cs typeface="Cambria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25" dirty="0">
                <a:latin typeface="Cambria"/>
                <a:cs typeface="Cambria"/>
              </a:rPr>
              <a:t>Infection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metastatize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to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other</a:t>
            </a:r>
            <a:r>
              <a:rPr sz="2600" spc="80" dirty="0">
                <a:latin typeface="Cambria"/>
                <a:cs typeface="Cambria"/>
              </a:rPr>
              <a:t> body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parts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-130" dirty="0">
                <a:latin typeface="Cambria"/>
                <a:cs typeface="Cambria"/>
              </a:rPr>
              <a:t>(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Bastard </a:t>
            </a:r>
            <a:r>
              <a:rPr sz="2600" spc="-560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strangle).</a:t>
            </a:r>
            <a:endParaRPr sz="2600" dirty="0">
              <a:latin typeface="Cambria"/>
              <a:cs typeface="Cambr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40" dirty="0">
                <a:latin typeface="Cambria"/>
                <a:cs typeface="Cambria"/>
              </a:rPr>
              <a:t>Strangulation</a:t>
            </a:r>
            <a:r>
              <a:rPr sz="2600" spc="35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of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5" dirty="0">
                <a:latin typeface="Cambria"/>
                <a:cs typeface="Cambria"/>
              </a:rPr>
              <a:t>airway.</a:t>
            </a:r>
            <a:endParaRPr sz="2600" dirty="0">
              <a:latin typeface="Cambria"/>
              <a:cs typeface="Cambria"/>
            </a:endParaRPr>
          </a:p>
          <a:p>
            <a:pPr marL="286385" indent="-274320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60" dirty="0">
                <a:latin typeface="Cambria"/>
                <a:cs typeface="Cambria"/>
              </a:rPr>
              <a:t>Purpura</a:t>
            </a:r>
            <a:r>
              <a:rPr sz="2600" spc="30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hemorrhagica.</a:t>
            </a:r>
            <a:endParaRPr sz="2600" dirty="0">
              <a:latin typeface="Cambria"/>
              <a:cs typeface="Cambr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80" dirty="0">
                <a:latin typeface="Cambria"/>
                <a:cs typeface="Cambria"/>
              </a:rPr>
              <a:t>Muscle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disease.</a:t>
            </a:r>
            <a:endParaRPr sz="2600" dirty="0">
              <a:latin typeface="Cambria"/>
              <a:cs typeface="Cambr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25" dirty="0">
                <a:latin typeface="Cambria"/>
                <a:cs typeface="Cambria"/>
              </a:rPr>
              <a:t>Decrease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75" dirty="0">
                <a:latin typeface="Cambria"/>
                <a:cs typeface="Cambria"/>
              </a:rPr>
              <a:t>milk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production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in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mare.</a:t>
            </a:r>
            <a:endParaRPr sz="2600" dirty="0">
              <a:latin typeface="Cambria"/>
              <a:cs typeface="Cambr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70" dirty="0">
                <a:latin typeface="Cambria"/>
                <a:cs typeface="Cambria"/>
              </a:rPr>
              <a:t>Guttral</a:t>
            </a:r>
            <a:r>
              <a:rPr sz="2600" spc="40" dirty="0">
                <a:latin typeface="Cambria"/>
                <a:cs typeface="Cambria"/>
              </a:rPr>
              <a:t> </a:t>
            </a:r>
            <a:r>
              <a:rPr sz="2600" spc="70" dirty="0">
                <a:latin typeface="Cambria"/>
                <a:cs typeface="Cambria"/>
              </a:rPr>
              <a:t>pouch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emphysema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114" dirty="0">
                <a:latin typeface="Cambria"/>
                <a:cs typeface="Cambria"/>
              </a:rPr>
              <a:t>.</a:t>
            </a:r>
            <a:endParaRPr sz="2600" dirty="0">
              <a:latin typeface="Cambria"/>
              <a:cs typeface="Cambria"/>
            </a:endParaRPr>
          </a:p>
          <a:p>
            <a:pPr marL="28638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65" dirty="0">
                <a:latin typeface="Cambria"/>
                <a:cs typeface="Cambria"/>
              </a:rPr>
              <a:t>Laryngeal</a:t>
            </a:r>
            <a:r>
              <a:rPr sz="2600" spc="40" dirty="0">
                <a:latin typeface="Cambria"/>
                <a:cs typeface="Cambria"/>
              </a:rPr>
              <a:t> paralysis.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85800"/>
            <a:ext cx="23622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lang="en-US" b="1" spc="-5" dirty="0" smtClean="0"/>
              <a:t>Treatment</a:t>
            </a:r>
            <a:endParaRPr b="1"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5427814" y="3971925"/>
            <a:ext cx="59563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110" dirty="0">
                <a:solidFill>
                  <a:srgbClr val="FFFFFF"/>
                </a:solidFill>
                <a:latin typeface="Cambria"/>
                <a:cs typeface="Cambria"/>
              </a:rPr>
              <a:t>BID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60746" y="4444060"/>
            <a:ext cx="222059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828675" algn="l"/>
              </a:tabLst>
            </a:pPr>
            <a:r>
              <a:rPr sz="2600" spc="110" dirty="0">
                <a:solidFill>
                  <a:srgbClr val="FFFFFF"/>
                </a:solidFill>
                <a:latin typeface="Cambria"/>
                <a:cs typeface="Cambria"/>
              </a:rPr>
              <a:t>BID	</a:t>
            </a:r>
            <a:r>
              <a:rPr sz="2600" spc="-135" dirty="0">
                <a:solidFill>
                  <a:srgbClr val="FFFFFF"/>
                </a:solidFill>
                <a:latin typeface="Cambria"/>
                <a:cs typeface="Cambria"/>
              </a:rPr>
              <a:t>1</a:t>
            </a:r>
            <a:r>
              <a:rPr sz="2600" spc="60" dirty="0">
                <a:solidFill>
                  <a:srgbClr val="FFFFFF"/>
                </a:solidFill>
                <a:latin typeface="Cambria"/>
                <a:cs typeface="Cambria"/>
              </a:rPr>
              <a:t>0m</a:t>
            </a:r>
            <a:r>
              <a:rPr sz="2600" spc="45" dirty="0">
                <a:solidFill>
                  <a:srgbClr val="FFFFFF"/>
                </a:solidFill>
                <a:latin typeface="Cambria"/>
                <a:cs typeface="Cambria"/>
              </a:rPr>
              <a:t>g</a:t>
            </a:r>
            <a:r>
              <a:rPr sz="2600" spc="185" dirty="0">
                <a:solidFill>
                  <a:srgbClr val="FFFFFF"/>
                </a:solidFill>
                <a:latin typeface="Cambria"/>
                <a:cs typeface="Cambria"/>
              </a:rPr>
              <a:t>/kg</a:t>
            </a:r>
            <a:endParaRPr sz="2600">
              <a:latin typeface="Cambria"/>
              <a:cs typeface="Cambri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14818" y="1600200"/>
            <a:ext cx="2839085" cy="1443355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287020" indent="-274955">
              <a:lnSpc>
                <a:spcPct val="100000"/>
              </a:lnSpc>
              <a:spcBef>
                <a:spcPts val="69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655" algn="l"/>
                <a:tab pos="1502410" algn="l"/>
              </a:tabLst>
            </a:pPr>
            <a:r>
              <a:rPr sz="2600" spc="-140" dirty="0">
                <a:latin typeface="Cambria"/>
                <a:cs typeface="Cambria"/>
              </a:rPr>
              <a:t>80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lakh	</a:t>
            </a:r>
            <a:r>
              <a:rPr sz="2600" spc="40" dirty="0">
                <a:latin typeface="Cambria"/>
                <a:cs typeface="Cambria"/>
              </a:rPr>
              <a:t>pencillin</a:t>
            </a:r>
            <a:endParaRPr sz="2600" dirty="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655" algn="l"/>
              </a:tabLst>
            </a:pPr>
            <a:r>
              <a:rPr sz="2600" spc="70" dirty="0">
                <a:latin typeface="Cambria"/>
                <a:cs typeface="Cambria"/>
              </a:rPr>
              <a:t>Doxycycline</a:t>
            </a:r>
            <a:endParaRPr sz="2600" dirty="0">
              <a:latin typeface="Cambria"/>
              <a:cs typeface="Cambria"/>
            </a:endParaRPr>
          </a:p>
          <a:p>
            <a:pPr marL="287020" indent="-274955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655" algn="l"/>
              </a:tabLst>
            </a:pPr>
            <a:r>
              <a:rPr sz="2600" spc="45" dirty="0">
                <a:latin typeface="Cambria"/>
                <a:cs typeface="Cambria"/>
              </a:rPr>
              <a:t>Potassium</a:t>
            </a:r>
            <a:r>
              <a:rPr sz="2600" spc="20" dirty="0">
                <a:latin typeface="Cambria"/>
                <a:cs typeface="Cambria"/>
              </a:rPr>
              <a:t> </a:t>
            </a:r>
            <a:r>
              <a:rPr sz="2600" spc="55" dirty="0">
                <a:latin typeface="Cambria"/>
                <a:cs typeface="Cambria"/>
              </a:rPr>
              <a:t>iodide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228598"/>
            <a:ext cx="8991600" cy="6629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616846"/>
            <a:ext cx="216916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/>
              <a:t>Strangles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6385"/>
            <a:ext cx="7230745" cy="16884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  <a:tab pos="3733165" algn="l"/>
              </a:tabLst>
            </a:pPr>
            <a:r>
              <a:rPr sz="2600" spc="30" dirty="0">
                <a:latin typeface="Cambria"/>
                <a:cs typeface="Cambria"/>
              </a:rPr>
              <a:t>Strangles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is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an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infectious,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contagious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disease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of </a:t>
            </a:r>
            <a:r>
              <a:rPr sz="2600" spc="-56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Equidae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characterized</a:t>
            </a:r>
            <a:r>
              <a:rPr sz="2600" spc="75" dirty="0">
                <a:latin typeface="Cambria"/>
                <a:cs typeface="Cambria"/>
              </a:rPr>
              <a:t> by</a:t>
            </a:r>
            <a:r>
              <a:rPr sz="2600" spc="35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abscessation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of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the </a:t>
            </a:r>
            <a:r>
              <a:rPr sz="2600" spc="5" dirty="0">
                <a:latin typeface="Cambria"/>
                <a:cs typeface="Cambria"/>
              </a:rPr>
              <a:t> </a:t>
            </a:r>
            <a:r>
              <a:rPr sz="2600" spc="90" dirty="0">
                <a:latin typeface="Cambria"/>
                <a:cs typeface="Cambria"/>
              </a:rPr>
              <a:t>lymphoid </a:t>
            </a:r>
            <a:r>
              <a:rPr sz="2600" spc="10" dirty="0">
                <a:latin typeface="Cambria"/>
                <a:cs typeface="Cambria"/>
              </a:rPr>
              <a:t>tissue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of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the	</a:t>
            </a:r>
            <a:r>
              <a:rPr sz="2600" spc="55" dirty="0">
                <a:latin typeface="Cambria"/>
                <a:cs typeface="Cambria"/>
              </a:rPr>
              <a:t>upper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respirstory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Tract.</a:t>
            </a:r>
            <a:endParaRPr sz="2600" dirty="0">
              <a:latin typeface="Cambria"/>
              <a:cs typeface="Cambria"/>
            </a:endParaRPr>
          </a:p>
          <a:p>
            <a:pPr marL="286385" indent="-274320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85" dirty="0">
                <a:latin typeface="Cambria"/>
                <a:cs typeface="Cambria"/>
              </a:rPr>
              <a:t>Word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strangel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55" dirty="0">
                <a:latin typeface="Cambria"/>
                <a:cs typeface="Cambria"/>
              </a:rPr>
              <a:t>derived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from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strangulation.</a:t>
            </a:r>
            <a:endParaRPr sz="2600" dirty="0">
              <a:latin typeface="Cambria"/>
              <a:cs typeface="Cambria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3352800"/>
            <a:ext cx="8077200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1600" y="685800"/>
            <a:ext cx="22098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>
                <a:solidFill>
                  <a:schemeClr val="tx1"/>
                </a:solidFill>
              </a:rPr>
              <a:t>Etiology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5800" y="1838070"/>
            <a:ext cx="8305800" cy="38214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  <a:tab pos="4401185" algn="l"/>
              </a:tabLst>
            </a:pPr>
            <a:r>
              <a:rPr sz="2600" spc="25" dirty="0">
                <a:latin typeface="Cambria"/>
                <a:cs typeface="Cambria"/>
              </a:rPr>
              <a:t>Strangles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caused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75" dirty="0">
                <a:latin typeface="Cambria"/>
                <a:cs typeface="Cambria"/>
              </a:rPr>
              <a:t>by</a:t>
            </a:r>
            <a:r>
              <a:rPr sz="2600" spc="90" dirty="0">
                <a:latin typeface="Cambria"/>
                <a:cs typeface="Cambria"/>
              </a:rPr>
              <a:t> </a:t>
            </a:r>
            <a:r>
              <a:rPr sz="2600" spc="395" dirty="0">
                <a:latin typeface="Cambria"/>
                <a:cs typeface="Cambria"/>
              </a:rPr>
              <a:t>G</a:t>
            </a:r>
            <a:r>
              <a:rPr sz="2600" spc="95" dirty="0">
                <a:latin typeface="Cambria"/>
                <a:cs typeface="Cambria"/>
              </a:rPr>
              <a:t> </a:t>
            </a:r>
            <a:r>
              <a:rPr sz="2600" spc="75" dirty="0">
                <a:latin typeface="Cambria"/>
                <a:cs typeface="Cambria"/>
              </a:rPr>
              <a:t>+ive	</a:t>
            </a:r>
            <a:r>
              <a:rPr sz="2600" spc="45" dirty="0">
                <a:latin typeface="Cambria"/>
                <a:cs typeface="Cambria"/>
              </a:rPr>
              <a:t>capsulated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β- </a:t>
            </a:r>
            <a:r>
              <a:rPr sz="2600" spc="40" dirty="0">
                <a:latin typeface="Cambria"/>
                <a:cs typeface="Cambria"/>
              </a:rPr>
              <a:t> hemolytic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55" dirty="0">
                <a:latin typeface="Cambria"/>
                <a:cs typeface="Cambria"/>
              </a:rPr>
              <a:t>Lancefield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75" dirty="0">
                <a:latin typeface="Cambria"/>
                <a:cs typeface="Cambria"/>
              </a:rPr>
              <a:t>group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380" dirty="0">
                <a:latin typeface="Cambria"/>
                <a:cs typeface="Cambria"/>
              </a:rPr>
              <a:t>C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coccus,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70" dirty="0">
                <a:latin typeface="Cambria"/>
                <a:cs typeface="Cambria"/>
              </a:rPr>
              <a:t>which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is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an </a:t>
            </a:r>
            <a:r>
              <a:rPr sz="2600" spc="-55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obligate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parasite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and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a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primary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55" dirty="0">
                <a:latin typeface="Cambria"/>
                <a:cs typeface="Cambria"/>
              </a:rPr>
              <a:t>pathogen.</a:t>
            </a:r>
            <a:endParaRPr sz="2600" dirty="0">
              <a:latin typeface="Cambria"/>
              <a:cs typeface="Cambria"/>
            </a:endParaRPr>
          </a:p>
          <a:p>
            <a:pPr marL="286385" marR="107314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90" dirty="0">
                <a:latin typeface="Cambria"/>
                <a:cs typeface="Cambria"/>
              </a:rPr>
              <a:t>Organism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causes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clinical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disease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in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horses,mules </a:t>
            </a:r>
            <a:r>
              <a:rPr sz="2600" spc="-555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and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75" dirty="0">
                <a:latin typeface="Cambria"/>
                <a:cs typeface="Cambria"/>
              </a:rPr>
              <a:t>donkey.</a:t>
            </a:r>
            <a:endParaRPr sz="2600" dirty="0">
              <a:latin typeface="Cambria"/>
              <a:cs typeface="Cambria"/>
            </a:endParaRPr>
          </a:p>
          <a:p>
            <a:pPr marL="286385" marR="249554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i="1" spc="20" dirty="0">
                <a:latin typeface="Cambria"/>
                <a:cs typeface="Cambria"/>
              </a:rPr>
              <a:t>Streptococcus</a:t>
            </a:r>
            <a:r>
              <a:rPr sz="2600" i="1" spc="50" dirty="0">
                <a:latin typeface="Cambria"/>
                <a:cs typeface="Cambria"/>
              </a:rPr>
              <a:t> </a:t>
            </a:r>
            <a:r>
              <a:rPr sz="2600" i="1" spc="45" dirty="0">
                <a:latin typeface="Cambria"/>
                <a:cs typeface="Cambria"/>
              </a:rPr>
              <a:t>equi</a:t>
            </a:r>
            <a:r>
              <a:rPr sz="2600" i="1" spc="50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produce </a:t>
            </a:r>
            <a:r>
              <a:rPr sz="2600" spc="85" dirty="0">
                <a:latin typeface="Cambria"/>
                <a:cs typeface="Cambria"/>
              </a:rPr>
              <a:t>high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morbidity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and </a:t>
            </a:r>
            <a:r>
              <a:rPr sz="2600" spc="-555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low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mortality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in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susceptible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population.</a:t>
            </a:r>
            <a:endParaRPr sz="2600" dirty="0">
              <a:latin typeface="Cambria"/>
              <a:cs typeface="Cambria"/>
            </a:endParaRPr>
          </a:p>
          <a:p>
            <a:pPr marL="286385" marR="1611630" indent="-274320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  <a:tab pos="4603115" algn="l"/>
              </a:tabLst>
            </a:pPr>
            <a:r>
              <a:rPr sz="2600" spc="50" dirty="0">
                <a:latin typeface="Cambria"/>
                <a:cs typeface="Cambria"/>
              </a:rPr>
              <a:t>Horses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with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-5" dirty="0">
                <a:latin typeface="Cambria"/>
                <a:cs typeface="Cambria"/>
              </a:rPr>
              <a:t>less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than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-140" dirty="0">
                <a:latin typeface="Cambria"/>
                <a:cs typeface="Cambria"/>
              </a:rPr>
              <a:t>5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40" dirty="0" smtClean="0">
                <a:latin typeface="Cambria"/>
                <a:cs typeface="Cambria"/>
              </a:rPr>
              <a:t>y</a:t>
            </a:r>
            <a:r>
              <a:rPr lang="en-US" sz="2600" spc="40" dirty="0" smtClean="0">
                <a:latin typeface="Cambria"/>
                <a:cs typeface="Cambria"/>
              </a:rPr>
              <a:t>ears</a:t>
            </a:r>
            <a:r>
              <a:rPr sz="2600" spc="75" dirty="0" smtClean="0">
                <a:latin typeface="Cambria"/>
                <a:cs typeface="Cambria"/>
              </a:rPr>
              <a:t> </a:t>
            </a:r>
            <a:r>
              <a:rPr sz="2600" spc="60" dirty="0" smtClean="0">
                <a:latin typeface="Cambria"/>
                <a:cs typeface="Cambria"/>
              </a:rPr>
              <a:t>of</a:t>
            </a:r>
            <a:r>
              <a:rPr lang="en-US" sz="2600" spc="60" dirty="0" smtClean="0">
                <a:latin typeface="Cambria"/>
                <a:cs typeface="Cambria"/>
              </a:rPr>
              <a:t> </a:t>
            </a:r>
            <a:r>
              <a:rPr sz="2600" spc="-15" dirty="0" smtClean="0">
                <a:latin typeface="Cambria"/>
                <a:cs typeface="Cambria"/>
              </a:rPr>
              <a:t>are</a:t>
            </a:r>
            <a:r>
              <a:rPr sz="2600" spc="-5" dirty="0" smtClean="0">
                <a:latin typeface="Cambria"/>
                <a:cs typeface="Cambria"/>
              </a:rPr>
              <a:t> </a:t>
            </a:r>
            <a:r>
              <a:rPr sz="2600" spc="25" dirty="0" smtClean="0">
                <a:latin typeface="Cambria"/>
                <a:cs typeface="Cambria"/>
              </a:rPr>
              <a:t>more</a:t>
            </a:r>
            <a:r>
              <a:rPr lang="en-US" sz="2600" spc="25" dirty="0" smtClean="0">
                <a:latin typeface="Cambria"/>
                <a:cs typeface="Cambria"/>
              </a:rPr>
              <a:t> </a:t>
            </a:r>
            <a:r>
              <a:rPr sz="2600" spc="30" dirty="0" smtClean="0">
                <a:latin typeface="Cambria"/>
                <a:cs typeface="Cambria"/>
              </a:rPr>
              <a:t>susceptible</a:t>
            </a:r>
            <a:r>
              <a:rPr sz="2600" spc="30" dirty="0">
                <a:latin typeface="Cambria"/>
                <a:cs typeface="Cambria"/>
              </a:rPr>
              <a:t>.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457200"/>
            <a:ext cx="8610600" cy="4572000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830577" y="5378577"/>
            <a:ext cx="6089015" cy="667385"/>
            <a:chOff x="1830577" y="5378577"/>
            <a:chExt cx="6089015" cy="667385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35911" y="5383911"/>
              <a:ext cx="6078346" cy="65661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04463" y="5597194"/>
              <a:ext cx="160273" cy="24339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976872" y="5580126"/>
              <a:ext cx="159384" cy="23668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820669" y="5574792"/>
              <a:ext cx="126872" cy="108407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1835911" y="5393563"/>
              <a:ext cx="6078855" cy="647065"/>
            </a:xfrm>
            <a:custGeom>
              <a:avLst/>
              <a:gdLst/>
              <a:ahLst/>
              <a:cxnLst/>
              <a:rect l="l" t="t" r="r" b="b"/>
              <a:pathLst>
                <a:path w="6078855" h="647064">
                  <a:moveTo>
                    <a:pt x="2741167" y="183134"/>
                  </a:moveTo>
                  <a:lnTo>
                    <a:pt x="2701913" y="197310"/>
                  </a:lnTo>
                  <a:lnTo>
                    <a:pt x="2678715" y="242339"/>
                  </a:lnTo>
                  <a:lnTo>
                    <a:pt x="2674239" y="293954"/>
                  </a:lnTo>
                  <a:lnTo>
                    <a:pt x="2675647" y="335395"/>
                  </a:lnTo>
                  <a:lnTo>
                    <a:pt x="2686990" y="399013"/>
                  </a:lnTo>
                  <a:lnTo>
                    <a:pt x="2706947" y="433971"/>
                  </a:lnTo>
                  <a:lnTo>
                    <a:pt x="2750185" y="450392"/>
                  </a:lnTo>
                  <a:lnTo>
                    <a:pt x="2764901" y="448840"/>
                  </a:lnTo>
                  <a:lnTo>
                    <a:pt x="2798191" y="425551"/>
                  </a:lnTo>
                  <a:lnTo>
                    <a:pt x="2814139" y="365444"/>
                  </a:lnTo>
                  <a:lnTo>
                    <a:pt x="2815209" y="335254"/>
                  </a:lnTo>
                  <a:lnTo>
                    <a:pt x="2813901" y="293730"/>
                  </a:lnTo>
                  <a:lnTo>
                    <a:pt x="2803475" y="231455"/>
                  </a:lnTo>
                  <a:lnTo>
                    <a:pt x="2772537" y="190057"/>
                  </a:lnTo>
                  <a:lnTo>
                    <a:pt x="2741167" y="183134"/>
                  </a:lnTo>
                  <a:close/>
                </a:path>
                <a:path w="6078855" h="647064">
                  <a:moveTo>
                    <a:pt x="2055367" y="183134"/>
                  </a:moveTo>
                  <a:lnTo>
                    <a:pt x="2016113" y="197310"/>
                  </a:lnTo>
                  <a:lnTo>
                    <a:pt x="1992915" y="242339"/>
                  </a:lnTo>
                  <a:lnTo>
                    <a:pt x="1988439" y="293954"/>
                  </a:lnTo>
                  <a:lnTo>
                    <a:pt x="1989847" y="335395"/>
                  </a:lnTo>
                  <a:lnTo>
                    <a:pt x="2001190" y="399013"/>
                  </a:lnTo>
                  <a:lnTo>
                    <a:pt x="2021147" y="433971"/>
                  </a:lnTo>
                  <a:lnTo>
                    <a:pt x="2064385" y="450392"/>
                  </a:lnTo>
                  <a:lnTo>
                    <a:pt x="2079101" y="448840"/>
                  </a:lnTo>
                  <a:lnTo>
                    <a:pt x="2112391" y="425551"/>
                  </a:lnTo>
                  <a:lnTo>
                    <a:pt x="2128339" y="365444"/>
                  </a:lnTo>
                  <a:lnTo>
                    <a:pt x="2129409" y="335254"/>
                  </a:lnTo>
                  <a:lnTo>
                    <a:pt x="2128101" y="293730"/>
                  </a:lnTo>
                  <a:lnTo>
                    <a:pt x="2117675" y="231455"/>
                  </a:lnTo>
                  <a:lnTo>
                    <a:pt x="2086737" y="190057"/>
                  </a:lnTo>
                  <a:lnTo>
                    <a:pt x="2055367" y="183134"/>
                  </a:lnTo>
                  <a:close/>
                </a:path>
                <a:path w="6078855" h="647064">
                  <a:moveTo>
                    <a:pt x="1371219" y="152019"/>
                  </a:moveTo>
                  <a:lnTo>
                    <a:pt x="1374267" y="152019"/>
                  </a:lnTo>
                  <a:lnTo>
                    <a:pt x="1375790" y="154686"/>
                  </a:lnTo>
                  <a:lnTo>
                    <a:pt x="1375790" y="159893"/>
                  </a:lnTo>
                  <a:lnTo>
                    <a:pt x="1375790" y="164211"/>
                  </a:lnTo>
                  <a:lnTo>
                    <a:pt x="1375410" y="170306"/>
                  </a:lnTo>
                  <a:lnTo>
                    <a:pt x="1374648" y="178053"/>
                  </a:lnTo>
                  <a:lnTo>
                    <a:pt x="1373886" y="208622"/>
                  </a:lnTo>
                  <a:lnTo>
                    <a:pt x="1428114" y="165734"/>
                  </a:lnTo>
                  <a:lnTo>
                    <a:pt x="1466512" y="152876"/>
                  </a:lnTo>
                  <a:lnTo>
                    <a:pt x="1485011" y="152019"/>
                  </a:lnTo>
                  <a:lnTo>
                    <a:pt x="1511897" y="154209"/>
                  </a:lnTo>
                  <a:lnTo>
                    <a:pt x="1557287" y="171735"/>
                  </a:lnTo>
                  <a:lnTo>
                    <a:pt x="1590724" y="206099"/>
                  </a:lnTo>
                  <a:lnTo>
                    <a:pt x="1607730" y="253275"/>
                  </a:lnTo>
                  <a:lnTo>
                    <a:pt x="1609852" y="281419"/>
                  </a:lnTo>
                  <a:lnTo>
                    <a:pt x="1609326" y="296273"/>
                  </a:lnTo>
                  <a:lnTo>
                    <a:pt x="1601342" y="340080"/>
                  </a:lnTo>
                  <a:lnTo>
                    <a:pt x="1586769" y="376724"/>
                  </a:lnTo>
                  <a:lnTo>
                    <a:pt x="1553521" y="414852"/>
                  </a:lnTo>
                  <a:lnTo>
                    <a:pt x="1517181" y="443994"/>
                  </a:lnTo>
                  <a:lnTo>
                    <a:pt x="1479677" y="472147"/>
                  </a:lnTo>
                  <a:lnTo>
                    <a:pt x="1433829" y="483209"/>
                  </a:lnTo>
                  <a:lnTo>
                    <a:pt x="1426231" y="482981"/>
                  </a:lnTo>
                  <a:lnTo>
                    <a:pt x="1388649" y="474992"/>
                  </a:lnTo>
                  <a:lnTo>
                    <a:pt x="1373886" y="468604"/>
                  </a:lnTo>
                  <a:lnTo>
                    <a:pt x="1375156" y="570420"/>
                  </a:lnTo>
                  <a:lnTo>
                    <a:pt x="1379995" y="608325"/>
                  </a:lnTo>
                  <a:lnTo>
                    <a:pt x="1432433" y="619506"/>
                  </a:lnTo>
                  <a:lnTo>
                    <a:pt x="1432433" y="646963"/>
                  </a:lnTo>
                  <a:lnTo>
                    <a:pt x="1407338" y="646081"/>
                  </a:lnTo>
                  <a:lnTo>
                    <a:pt x="1383887" y="645455"/>
                  </a:lnTo>
                  <a:lnTo>
                    <a:pt x="1362102" y="645081"/>
                  </a:lnTo>
                  <a:lnTo>
                    <a:pt x="1342008" y="644956"/>
                  </a:lnTo>
                  <a:lnTo>
                    <a:pt x="1307883" y="645081"/>
                  </a:lnTo>
                  <a:lnTo>
                    <a:pt x="1279223" y="645455"/>
                  </a:lnTo>
                  <a:lnTo>
                    <a:pt x="1256016" y="646081"/>
                  </a:lnTo>
                  <a:lnTo>
                    <a:pt x="1238250" y="646963"/>
                  </a:lnTo>
                  <a:lnTo>
                    <a:pt x="1238250" y="619506"/>
                  </a:lnTo>
                  <a:lnTo>
                    <a:pt x="1279017" y="615480"/>
                  </a:lnTo>
                  <a:lnTo>
                    <a:pt x="1287651" y="567494"/>
                  </a:lnTo>
                  <a:lnTo>
                    <a:pt x="1289321" y="500666"/>
                  </a:lnTo>
                  <a:lnTo>
                    <a:pt x="1290325" y="437377"/>
                  </a:lnTo>
                  <a:lnTo>
                    <a:pt x="1290446" y="413893"/>
                  </a:lnTo>
                  <a:lnTo>
                    <a:pt x="1289812" y="280949"/>
                  </a:lnTo>
                  <a:lnTo>
                    <a:pt x="1288684" y="234907"/>
                  </a:lnTo>
                  <a:lnTo>
                    <a:pt x="1254724" y="204797"/>
                  </a:lnTo>
                  <a:lnTo>
                    <a:pt x="1238250" y="204609"/>
                  </a:lnTo>
                  <a:lnTo>
                    <a:pt x="1238250" y="178815"/>
                  </a:lnTo>
                  <a:lnTo>
                    <a:pt x="1266324" y="175962"/>
                  </a:lnTo>
                  <a:lnTo>
                    <a:pt x="1291875" y="172370"/>
                  </a:lnTo>
                  <a:lnTo>
                    <a:pt x="1314902" y="168064"/>
                  </a:lnTo>
                  <a:lnTo>
                    <a:pt x="1335405" y="163068"/>
                  </a:lnTo>
                  <a:lnTo>
                    <a:pt x="1371219" y="152019"/>
                  </a:lnTo>
                  <a:close/>
                </a:path>
                <a:path w="6078855" h="647064">
                  <a:moveTo>
                    <a:pt x="6022720" y="150368"/>
                  </a:moveTo>
                  <a:lnTo>
                    <a:pt x="6031103" y="157099"/>
                  </a:lnTo>
                  <a:lnTo>
                    <a:pt x="6028862" y="192784"/>
                  </a:lnTo>
                  <a:lnTo>
                    <a:pt x="6027277" y="235775"/>
                  </a:lnTo>
                  <a:lnTo>
                    <a:pt x="6026334" y="286072"/>
                  </a:lnTo>
                  <a:lnTo>
                    <a:pt x="6026022" y="343674"/>
                  </a:lnTo>
                  <a:lnTo>
                    <a:pt x="6026167" y="375576"/>
                  </a:lnTo>
                  <a:lnTo>
                    <a:pt x="6027362" y="418367"/>
                  </a:lnTo>
                  <a:lnTo>
                    <a:pt x="6060838" y="447209"/>
                  </a:lnTo>
                  <a:lnTo>
                    <a:pt x="6078346" y="448716"/>
                  </a:lnTo>
                  <a:lnTo>
                    <a:pt x="6078346" y="476186"/>
                  </a:lnTo>
                  <a:lnTo>
                    <a:pt x="6049847" y="475303"/>
                  </a:lnTo>
                  <a:lnTo>
                    <a:pt x="6024753" y="474672"/>
                  </a:lnTo>
                  <a:lnTo>
                    <a:pt x="6003087" y="474293"/>
                  </a:lnTo>
                  <a:lnTo>
                    <a:pt x="5984874" y="474167"/>
                  </a:lnTo>
                  <a:lnTo>
                    <a:pt x="5972280" y="474293"/>
                  </a:lnTo>
                  <a:lnTo>
                    <a:pt x="5952220" y="474672"/>
                  </a:lnTo>
                  <a:lnTo>
                    <a:pt x="5924706" y="475303"/>
                  </a:lnTo>
                  <a:lnTo>
                    <a:pt x="5889752" y="476186"/>
                  </a:lnTo>
                  <a:lnTo>
                    <a:pt x="5889752" y="448716"/>
                  </a:lnTo>
                  <a:lnTo>
                    <a:pt x="5928506" y="445580"/>
                  </a:lnTo>
                  <a:lnTo>
                    <a:pt x="5943044" y="391377"/>
                  </a:lnTo>
                  <a:lnTo>
                    <a:pt x="5943727" y="332028"/>
                  </a:lnTo>
                  <a:lnTo>
                    <a:pt x="5943657" y="316729"/>
                  </a:lnTo>
                  <a:lnTo>
                    <a:pt x="5943457" y="302017"/>
                  </a:lnTo>
                  <a:lnTo>
                    <a:pt x="5943137" y="287892"/>
                  </a:lnTo>
                  <a:lnTo>
                    <a:pt x="5942711" y="274358"/>
                  </a:lnTo>
                  <a:lnTo>
                    <a:pt x="5941695" y="235115"/>
                  </a:lnTo>
                  <a:lnTo>
                    <a:pt x="5941695" y="222161"/>
                  </a:lnTo>
                  <a:lnTo>
                    <a:pt x="5940297" y="214160"/>
                  </a:lnTo>
                  <a:lnTo>
                    <a:pt x="5937504" y="211150"/>
                  </a:lnTo>
                  <a:lnTo>
                    <a:pt x="5934710" y="208127"/>
                  </a:lnTo>
                  <a:lnTo>
                    <a:pt x="5927217" y="206387"/>
                  </a:lnTo>
                  <a:lnTo>
                    <a:pt x="5914897" y="205943"/>
                  </a:lnTo>
                  <a:lnTo>
                    <a:pt x="5889752" y="204939"/>
                  </a:lnTo>
                  <a:lnTo>
                    <a:pt x="5889752" y="179197"/>
                  </a:lnTo>
                  <a:lnTo>
                    <a:pt x="5928352" y="175103"/>
                  </a:lnTo>
                  <a:lnTo>
                    <a:pt x="5963380" y="168925"/>
                  </a:lnTo>
                  <a:lnTo>
                    <a:pt x="5994836" y="160676"/>
                  </a:lnTo>
                  <a:lnTo>
                    <a:pt x="6022720" y="150368"/>
                  </a:lnTo>
                  <a:close/>
                </a:path>
                <a:path w="6078855" h="647064">
                  <a:moveTo>
                    <a:pt x="5241036" y="150368"/>
                  </a:moveTo>
                  <a:lnTo>
                    <a:pt x="5278951" y="154439"/>
                  </a:lnTo>
                  <a:lnTo>
                    <a:pt x="5316394" y="166624"/>
                  </a:lnTo>
                  <a:lnTo>
                    <a:pt x="5341239" y="179450"/>
                  </a:lnTo>
                  <a:lnTo>
                    <a:pt x="5349551" y="171995"/>
                  </a:lnTo>
                  <a:lnTo>
                    <a:pt x="5358114" y="164671"/>
                  </a:lnTo>
                  <a:lnTo>
                    <a:pt x="5366938" y="157466"/>
                  </a:lnTo>
                  <a:lnTo>
                    <a:pt x="5376037" y="150368"/>
                  </a:lnTo>
                  <a:lnTo>
                    <a:pt x="5390388" y="157353"/>
                  </a:lnTo>
                  <a:lnTo>
                    <a:pt x="5387530" y="174279"/>
                  </a:lnTo>
                  <a:lnTo>
                    <a:pt x="5385244" y="190196"/>
                  </a:lnTo>
                  <a:lnTo>
                    <a:pt x="5380793" y="253203"/>
                  </a:lnTo>
                  <a:lnTo>
                    <a:pt x="5379640" y="294514"/>
                  </a:lnTo>
                  <a:lnTo>
                    <a:pt x="5378940" y="342943"/>
                  </a:lnTo>
                  <a:lnTo>
                    <a:pt x="5378704" y="398487"/>
                  </a:lnTo>
                  <a:lnTo>
                    <a:pt x="5378773" y="464417"/>
                  </a:lnTo>
                  <a:lnTo>
                    <a:pt x="5378973" y="516532"/>
                  </a:lnTo>
                  <a:lnTo>
                    <a:pt x="5379293" y="554834"/>
                  </a:lnTo>
                  <a:lnTo>
                    <a:pt x="5381656" y="601251"/>
                  </a:lnTo>
                  <a:lnTo>
                    <a:pt x="5431663" y="619506"/>
                  </a:lnTo>
                  <a:lnTo>
                    <a:pt x="5431663" y="646963"/>
                  </a:lnTo>
                  <a:lnTo>
                    <a:pt x="5405921" y="646081"/>
                  </a:lnTo>
                  <a:lnTo>
                    <a:pt x="5381847" y="645455"/>
                  </a:lnTo>
                  <a:lnTo>
                    <a:pt x="5359439" y="645081"/>
                  </a:lnTo>
                  <a:lnTo>
                    <a:pt x="5338698" y="644956"/>
                  </a:lnTo>
                  <a:lnTo>
                    <a:pt x="5312009" y="645081"/>
                  </a:lnTo>
                  <a:lnTo>
                    <a:pt x="5286057" y="645455"/>
                  </a:lnTo>
                  <a:lnTo>
                    <a:pt x="5260867" y="646081"/>
                  </a:lnTo>
                  <a:lnTo>
                    <a:pt x="5236464" y="646963"/>
                  </a:lnTo>
                  <a:lnTo>
                    <a:pt x="5236464" y="619506"/>
                  </a:lnTo>
                  <a:lnTo>
                    <a:pt x="5247767" y="618604"/>
                  </a:lnTo>
                  <a:lnTo>
                    <a:pt x="5256148" y="618058"/>
                  </a:lnTo>
                  <a:lnTo>
                    <a:pt x="5261737" y="617829"/>
                  </a:lnTo>
                  <a:lnTo>
                    <a:pt x="5273674" y="617613"/>
                  </a:lnTo>
                  <a:lnTo>
                    <a:pt x="5281421" y="616165"/>
                  </a:lnTo>
                  <a:lnTo>
                    <a:pt x="5284978" y="613486"/>
                  </a:lnTo>
                  <a:lnTo>
                    <a:pt x="5287518" y="611924"/>
                  </a:lnTo>
                  <a:lnTo>
                    <a:pt x="5289295" y="609079"/>
                  </a:lnTo>
                  <a:lnTo>
                    <a:pt x="5293068" y="563434"/>
                  </a:lnTo>
                  <a:lnTo>
                    <a:pt x="5295011" y="420598"/>
                  </a:lnTo>
                  <a:lnTo>
                    <a:pt x="5282743" y="429595"/>
                  </a:lnTo>
                  <a:lnTo>
                    <a:pt x="5271071" y="438508"/>
                  </a:lnTo>
                  <a:lnTo>
                    <a:pt x="5259970" y="447341"/>
                  </a:lnTo>
                  <a:lnTo>
                    <a:pt x="5249418" y="456095"/>
                  </a:lnTo>
                  <a:lnTo>
                    <a:pt x="5225415" y="476516"/>
                  </a:lnTo>
                  <a:lnTo>
                    <a:pt x="5216552" y="479443"/>
                  </a:lnTo>
                  <a:lnTo>
                    <a:pt x="5207857" y="481534"/>
                  </a:lnTo>
                  <a:lnTo>
                    <a:pt x="5199304" y="482790"/>
                  </a:lnTo>
                  <a:lnTo>
                    <a:pt x="5190870" y="483209"/>
                  </a:lnTo>
                  <a:lnTo>
                    <a:pt x="5163395" y="480728"/>
                  </a:lnTo>
                  <a:lnTo>
                    <a:pt x="5116254" y="460872"/>
                  </a:lnTo>
                  <a:lnTo>
                    <a:pt x="5080561" y="421803"/>
                  </a:lnTo>
                  <a:lnTo>
                    <a:pt x="5062221" y="367415"/>
                  </a:lnTo>
                  <a:lnTo>
                    <a:pt x="5059934" y="334721"/>
                  </a:lnTo>
                  <a:lnTo>
                    <a:pt x="5060432" y="317730"/>
                  </a:lnTo>
                  <a:lnTo>
                    <a:pt x="5067808" y="272034"/>
                  </a:lnTo>
                  <a:lnTo>
                    <a:pt x="5085842" y="230974"/>
                  </a:lnTo>
                  <a:lnTo>
                    <a:pt x="5129021" y="195275"/>
                  </a:lnTo>
                  <a:lnTo>
                    <a:pt x="5162867" y="174840"/>
                  </a:lnTo>
                  <a:lnTo>
                    <a:pt x="5198237" y="158369"/>
                  </a:lnTo>
                  <a:lnTo>
                    <a:pt x="5229848" y="150868"/>
                  </a:lnTo>
                  <a:lnTo>
                    <a:pt x="5241036" y="150368"/>
                  </a:lnTo>
                  <a:close/>
                </a:path>
                <a:path w="6078855" h="647064">
                  <a:moveTo>
                    <a:pt x="4128262" y="150368"/>
                  </a:moveTo>
                  <a:lnTo>
                    <a:pt x="4152522" y="151368"/>
                  </a:lnTo>
                  <a:lnTo>
                    <a:pt x="4175950" y="154368"/>
                  </a:lnTo>
                  <a:lnTo>
                    <a:pt x="4198520" y="159369"/>
                  </a:lnTo>
                  <a:lnTo>
                    <a:pt x="4220210" y="166370"/>
                  </a:lnTo>
                  <a:lnTo>
                    <a:pt x="4218132" y="181889"/>
                  </a:lnTo>
                  <a:lnTo>
                    <a:pt x="4216447" y="201199"/>
                  </a:lnTo>
                  <a:lnTo>
                    <a:pt x="4215120" y="224291"/>
                  </a:lnTo>
                  <a:lnTo>
                    <a:pt x="4214114" y="251155"/>
                  </a:lnTo>
                  <a:lnTo>
                    <a:pt x="4187698" y="251155"/>
                  </a:lnTo>
                  <a:lnTo>
                    <a:pt x="4181983" y="208622"/>
                  </a:lnTo>
                  <a:lnTo>
                    <a:pt x="4142835" y="185420"/>
                  </a:lnTo>
                  <a:lnTo>
                    <a:pt x="4121404" y="183134"/>
                  </a:lnTo>
                  <a:lnTo>
                    <a:pt x="4108112" y="183919"/>
                  </a:lnTo>
                  <a:lnTo>
                    <a:pt x="4070881" y="202351"/>
                  </a:lnTo>
                  <a:lnTo>
                    <a:pt x="4062095" y="227215"/>
                  </a:lnTo>
                  <a:lnTo>
                    <a:pt x="4062976" y="235597"/>
                  </a:lnTo>
                  <a:lnTo>
                    <a:pt x="4099988" y="265676"/>
                  </a:lnTo>
                  <a:lnTo>
                    <a:pt x="4143121" y="275602"/>
                  </a:lnTo>
                  <a:lnTo>
                    <a:pt x="4160002" y="278884"/>
                  </a:lnTo>
                  <a:lnTo>
                    <a:pt x="4174061" y="282041"/>
                  </a:lnTo>
                  <a:lnTo>
                    <a:pt x="4214320" y="300355"/>
                  </a:lnTo>
                  <a:lnTo>
                    <a:pt x="4238498" y="339185"/>
                  </a:lnTo>
                  <a:lnTo>
                    <a:pt x="4241546" y="366141"/>
                  </a:lnTo>
                  <a:lnTo>
                    <a:pt x="4238807" y="392830"/>
                  </a:lnTo>
                  <a:lnTo>
                    <a:pt x="4216900" y="436269"/>
                  </a:lnTo>
                  <a:lnTo>
                    <a:pt x="4174849" y="466230"/>
                  </a:lnTo>
                  <a:lnTo>
                    <a:pt x="4122703" y="481323"/>
                  </a:lnTo>
                  <a:lnTo>
                    <a:pt x="4093464" y="483209"/>
                  </a:lnTo>
                  <a:lnTo>
                    <a:pt x="4083178" y="482919"/>
                  </a:lnTo>
                  <a:lnTo>
                    <a:pt x="4036538" y="475982"/>
                  </a:lnTo>
                  <a:lnTo>
                    <a:pt x="3995801" y="464985"/>
                  </a:lnTo>
                  <a:lnTo>
                    <a:pt x="3990848" y="459346"/>
                  </a:lnTo>
                  <a:lnTo>
                    <a:pt x="3992657" y="442701"/>
                  </a:lnTo>
                  <a:lnTo>
                    <a:pt x="3994086" y="421876"/>
                  </a:lnTo>
                  <a:lnTo>
                    <a:pt x="3995134" y="396872"/>
                  </a:lnTo>
                  <a:lnTo>
                    <a:pt x="3995801" y="367690"/>
                  </a:lnTo>
                  <a:lnTo>
                    <a:pt x="4024249" y="367690"/>
                  </a:lnTo>
                  <a:lnTo>
                    <a:pt x="4027302" y="411006"/>
                  </a:lnTo>
                  <a:lnTo>
                    <a:pt x="4056126" y="440016"/>
                  </a:lnTo>
                  <a:lnTo>
                    <a:pt x="4103116" y="450392"/>
                  </a:lnTo>
                  <a:lnTo>
                    <a:pt x="4118453" y="449549"/>
                  </a:lnTo>
                  <a:lnTo>
                    <a:pt x="4159105" y="429589"/>
                  </a:lnTo>
                  <a:lnTo>
                    <a:pt x="4168266" y="401091"/>
                  </a:lnTo>
                  <a:lnTo>
                    <a:pt x="4167530" y="391976"/>
                  </a:lnTo>
                  <a:lnTo>
                    <a:pt x="4138104" y="360319"/>
                  </a:lnTo>
                  <a:lnTo>
                    <a:pt x="4079692" y="345117"/>
                  </a:lnTo>
                  <a:lnTo>
                    <a:pt x="4058189" y="339348"/>
                  </a:lnTo>
                  <a:lnTo>
                    <a:pt x="4022141" y="323659"/>
                  </a:lnTo>
                  <a:lnTo>
                    <a:pt x="3997958" y="290876"/>
                  </a:lnTo>
                  <a:lnTo>
                    <a:pt x="3992117" y="255841"/>
                  </a:lnTo>
                  <a:lnTo>
                    <a:pt x="3993072" y="240877"/>
                  </a:lnTo>
                  <a:lnTo>
                    <a:pt x="4007485" y="201256"/>
                  </a:lnTo>
                  <a:lnTo>
                    <a:pt x="4038185" y="171362"/>
                  </a:lnTo>
                  <a:lnTo>
                    <a:pt x="4085367" y="153781"/>
                  </a:lnTo>
                  <a:lnTo>
                    <a:pt x="4105636" y="151223"/>
                  </a:lnTo>
                  <a:lnTo>
                    <a:pt x="4128262" y="150368"/>
                  </a:lnTo>
                  <a:close/>
                </a:path>
                <a:path w="6078855" h="647064">
                  <a:moveTo>
                    <a:pt x="3434968" y="150368"/>
                  </a:moveTo>
                  <a:lnTo>
                    <a:pt x="3474212" y="153415"/>
                  </a:lnTo>
                  <a:lnTo>
                    <a:pt x="3511296" y="162433"/>
                  </a:lnTo>
                  <a:lnTo>
                    <a:pt x="3517011" y="168402"/>
                  </a:lnTo>
                  <a:lnTo>
                    <a:pt x="3511653" y="195801"/>
                  </a:lnTo>
                  <a:lnTo>
                    <a:pt x="3507581" y="222015"/>
                  </a:lnTo>
                  <a:lnTo>
                    <a:pt x="3504795" y="247047"/>
                  </a:lnTo>
                  <a:lnTo>
                    <a:pt x="3503295" y="270903"/>
                  </a:lnTo>
                  <a:lnTo>
                    <a:pt x="3475863" y="270903"/>
                  </a:lnTo>
                  <a:lnTo>
                    <a:pt x="3471791" y="230162"/>
                  </a:lnTo>
                  <a:lnTo>
                    <a:pt x="3442344" y="204582"/>
                  </a:lnTo>
                  <a:lnTo>
                    <a:pt x="3412109" y="200253"/>
                  </a:lnTo>
                  <a:lnTo>
                    <a:pt x="3395509" y="201523"/>
                  </a:lnTo>
                  <a:lnTo>
                    <a:pt x="3360166" y="220573"/>
                  </a:lnTo>
                  <a:lnTo>
                    <a:pt x="3344931" y="269272"/>
                  </a:lnTo>
                  <a:lnTo>
                    <a:pt x="3343910" y="293611"/>
                  </a:lnTo>
                  <a:lnTo>
                    <a:pt x="3345815" y="325126"/>
                  </a:lnTo>
                  <a:lnTo>
                    <a:pt x="3361054" y="376760"/>
                  </a:lnTo>
                  <a:lnTo>
                    <a:pt x="3390723" y="412819"/>
                  </a:lnTo>
                  <a:lnTo>
                    <a:pt x="3429914" y="431045"/>
                  </a:lnTo>
                  <a:lnTo>
                    <a:pt x="3452749" y="433324"/>
                  </a:lnTo>
                  <a:lnTo>
                    <a:pt x="3461321" y="433133"/>
                  </a:lnTo>
                  <a:lnTo>
                    <a:pt x="3505201" y="424252"/>
                  </a:lnTo>
                  <a:lnTo>
                    <a:pt x="3511423" y="421563"/>
                  </a:lnTo>
                  <a:lnTo>
                    <a:pt x="3517011" y="428955"/>
                  </a:lnTo>
                  <a:lnTo>
                    <a:pt x="3513441" y="436968"/>
                  </a:lnTo>
                  <a:lnTo>
                    <a:pt x="3509978" y="445023"/>
                  </a:lnTo>
                  <a:lnTo>
                    <a:pt x="3506634" y="453122"/>
                  </a:lnTo>
                  <a:lnTo>
                    <a:pt x="3503422" y="461264"/>
                  </a:lnTo>
                  <a:lnTo>
                    <a:pt x="3492323" y="466407"/>
                  </a:lnTo>
                  <a:lnTo>
                    <a:pt x="3446861" y="480123"/>
                  </a:lnTo>
                  <a:lnTo>
                    <a:pt x="3411982" y="483209"/>
                  </a:lnTo>
                  <a:lnTo>
                    <a:pt x="3377449" y="480685"/>
                  </a:lnTo>
                  <a:lnTo>
                    <a:pt x="3320577" y="460492"/>
                  </a:lnTo>
                  <a:lnTo>
                    <a:pt x="3280427" y="420496"/>
                  </a:lnTo>
                  <a:lnTo>
                    <a:pt x="3260095" y="363093"/>
                  </a:lnTo>
                  <a:lnTo>
                    <a:pt x="3257550" y="328015"/>
                  </a:lnTo>
                  <a:lnTo>
                    <a:pt x="3257883" y="314596"/>
                  </a:lnTo>
                  <a:lnTo>
                    <a:pt x="3265791" y="267506"/>
                  </a:lnTo>
                  <a:lnTo>
                    <a:pt x="3282180" y="232933"/>
                  </a:lnTo>
                  <a:lnTo>
                    <a:pt x="3315414" y="203063"/>
                  </a:lnTo>
                  <a:lnTo>
                    <a:pt x="3355340" y="177800"/>
                  </a:lnTo>
                  <a:lnTo>
                    <a:pt x="3390862" y="157779"/>
                  </a:lnTo>
                  <a:lnTo>
                    <a:pt x="3424185" y="150631"/>
                  </a:lnTo>
                  <a:lnTo>
                    <a:pt x="3434968" y="150368"/>
                  </a:lnTo>
                  <a:close/>
                </a:path>
                <a:path w="6078855" h="647064">
                  <a:moveTo>
                    <a:pt x="3130168" y="150368"/>
                  </a:moveTo>
                  <a:lnTo>
                    <a:pt x="3169412" y="153415"/>
                  </a:lnTo>
                  <a:lnTo>
                    <a:pt x="3206496" y="162433"/>
                  </a:lnTo>
                  <a:lnTo>
                    <a:pt x="3212211" y="168402"/>
                  </a:lnTo>
                  <a:lnTo>
                    <a:pt x="3206853" y="195801"/>
                  </a:lnTo>
                  <a:lnTo>
                    <a:pt x="3202781" y="222015"/>
                  </a:lnTo>
                  <a:lnTo>
                    <a:pt x="3199995" y="247047"/>
                  </a:lnTo>
                  <a:lnTo>
                    <a:pt x="3198495" y="270903"/>
                  </a:lnTo>
                  <a:lnTo>
                    <a:pt x="3171063" y="270903"/>
                  </a:lnTo>
                  <a:lnTo>
                    <a:pt x="3166991" y="230162"/>
                  </a:lnTo>
                  <a:lnTo>
                    <a:pt x="3137544" y="204582"/>
                  </a:lnTo>
                  <a:lnTo>
                    <a:pt x="3107309" y="200253"/>
                  </a:lnTo>
                  <a:lnTo>
                    <a:pt x="3090709" y="201523"/>
                  </a:lnTo>
                  <a:lnTo>
                    <a:pt x="3055366" y="220573"/>
                  </a:lnTo>
                  <a:lnTo>
                    <a:pt x="3040131" y="269272"/>
                  </a:lnTo>
                  <a:lnTo>
                    <a:pt x="3039110" y="293611"/>
                  </a:lnTo>
                  <a:lnTo>
                    <a:pt x="3041015" y="325126"/>
                  </a:lnTo>
                  <a:lnTo>
                    <a:pt x="3056254" y="376760"/>
                  </a:lnTo>
                  <a:lnTo>
                    <a:pt x="3085923" y="412819"/>
                  </a:lnTo>
                  <a:lnTo>
                    <a:pt x="3125114" y="431045"/>
                  </a:lnTo>
                  <a:lnTo>
                    <a:pt x="3147949" y="433324"/>
                  </a:lnTo>
                  <a:lnTo>
                    <a:pt x="3156521" y="433133"/>
                  </a:lnTo>
                  <a:lnTo>
                    <a:pt x="3200401" y="424252"/>
                  </a:lnTo>
                  <a:lnTo>
                    <a:pt x="3206623" y="421563"/>
                  </a:lnTo>
                  <a:lnTo>
                    <a:pt x="3212211" y="428955"/>
                  </a:lnTo>
                  <a:lnTo>
                    <a:pt x="3208641" y="436968"/>
                  </a:lnTo>
                  <a:lnTo>
                    <a:pt x="3205178" y="445023"/>
                  </a:lnTo>
                  <a:lnTo>
                    <a:pt x="3201834" y="453122"/>
                  </a:lnTo>
                  <a:lnTo>
                    <a:pt x="3198622" y="461264"/>
                  </a:lnTo>
                  <a:lnTo>
                    <a:pt x="3187523" y="466407"/>
                  </a:lnTo>
                  <a:lnTo>
                    <a:pt x="3142061" y="480123"/>
                  </a:lnTo>
                  <a:lnTo>
                    <a:pt x="3107182" y="483209"/>
                  </a:lnTo>
                  <a:lnTo>
                    <a:pt x="3072649" y="480685"/>
                  </a:lnTo>
                  <a:lnTo>
                    <a:pt x="3015777" y="460492"/>
                  </a:lnTo>
                  <a:lnTo>
                    <a:pt x="2975627" y="420496"/>
                  </a:lnTo>
                  <a:lnTo>
                    <a:pt x="2955295" y="363093"/>
                  </a:lnTo>
                  <a:lnTo>
                    <a:pt x="2952750" y="328015"/>
                  </a:lnTo>
                  <a:lnTo>
                    <a:pt x="2953083" y="314596"/>
                  </a:lnTo>
                  <a:lnTo>
                    <a:pt x="2960991" y="267506"/>
                  </a:lnTo>
                  <a:lnTo>
                    <a:pt x="2977380" y="232933"/>
                  </a:lnTo>
                  <a:lnTo>
                    <a:pt x="3010614" y="203063"/>
                  </a:lnTo>
                  <a:lnTo>
                    <a:pt x="3050540" y="177800"/>
                  </a:lnTo>
                  <a:lnTo>
                    <a:pt x="3086062" y="157779"/>
                  </a:lnTo>
                  <a:lnTo>
                    <a:pt x="3119385" y="150631"/>
                  </a:lnTo>
                  <a:lnTo>
                    <a:pt x="3130168" y="150368"/>
                  </a:lnTo>
                  <a:close/>
                </a:path>
                <a:path w="6078855" h="647064">
                  <a:moveTo>
                    <a:pt x="2747137" y="150368"/>
                  </a:moveTo>
                  <a:lnTo>
                    <a:pt x="2786213" y="152727"/>
                  </a:lnTo>
                  <a:lnTo>
                    <a:pt x="2847363" y="171638"/>
                  </a:lnTo>
                  <a:lnTo>
                    <a:pt x="2886273" y="209909"/>
                  </a:lnTo>
                  <a:lnTo>
                    <a:pt x="2905513" y="269750"/>
                  </a:lnTo>
                  <a:lnTo>
                    <a:pt x="2907918" y="307898"/>
                  </a:lnTo>
                  <a:lnTo>
                    <a:pt x="2905154" y="347559"/>
                  </a:lnTo>
                  <a:lnTo>
                    <a:pt x="2883005" y="412420"/>
                  </a:lnTo>
                  <a:lnTo>
                    <a:pt x="2839235" y="457572"/>
                  </a:lnTo>
                  <a:lnTo>
                    <a:pt x="2777513" y="480361"/>
                  </a:lnTo>
                  <a:lnTo>
                    <a:pt x="2740152" y="483209"/>
                  </a:lnTo>
                  <a:lnTo>
                    <a:pt x="2703621" y="480549"/>
                  </a:lnTo>
                  <a:lnTo>
                    <a:pt x="2644515" y="459265"/>
                  </a:lnTo>
                  <a:lnTo>
                    <a:pt x="2604226" y="416948"/>
                  </a:lnTo>
                  <a:lnTo>
                    <a:pt x="2583945" y="355103"/>
                  </a:lnTo>
                  <a:lnTo>
                    <a:pt x="2581402" y="316953"/>
                  </a:lnTo>
                  <a:lnTo>
                    <a:pt x="2583733" y="279706"/>
                  </a:lnTo>
                  <a:lnTo>
                    <a:pt x="2602351" y="220041"/>
                  </a:lnTo>
                  <a:lnTo>
                    <a:pt x="2643356" y="176948"/>
                  </a:lnTo>
                  <a:lnTo>
                    <a:pt x="2707606" y="153320"/>
                  </a:lnTo>
                  <a:lnTo>
                    <a:pt x="2747137" y="150368"/>
                  </a:lnTo>
                  <a:close/>
                </a:path>
                <a:path w="6078855" h="647064">
                  <a:moveTo>
                    <a:pt x="2444368" y="150368"/>
                  </a:moveTo>
                  <a:lnTo>
                    <a:pt x="2483612" y="153415"/>
                  </a:lnTo>
                  <a:lnTo>
                    <a:pt x="2520696" y="162433"/>
                  </a:lnTo>
                  <a:lnTo>
                    <a:pt x="2526411" y="168402"/>
                  </a:lnTo>
                  <a:lnTo>
                    <a:pt x="2521053" y="195801"/>
                  </a:lnTo>
                  <a:lnTo>
                    <a:pt x="2516981" y="222015"/>
                  </a:lnTo>
                  <a:lnTo>
                    <a:pt x="2514195" y="247047"/>
                  </a:lnTo>
                  <a:lnTo>
                    <a:pt x="2512695" y="270903"/>
                  </a:lnTo>
                  <a:lnTo>
                    <a:pt x="2485263" y="270903"/>
                  </a:lnTo>
                  <a:lnTo>
                    <a:pt x="2481191" y="230162"/>
                  </a:lnTo>
                  <a:lnTo>
                    <a:pt x="2451744" y="204582"/>
                  </a:lnTo>
                  <a:lnTo>
                    <a:pt x="2421509" y="200253"/>
                  </a:lnTo>
                  <a:lnTo>
                    <a:pt x="2404909" y="201523"/>
                  </a:lnTo>
                  <a:lnTo>
                    <a:pt x="2369566" y="220573"/>
                  </a:lnTo>
                  <a:lnTo>
                    <a:pt x="2354331" y="269272"/>
                  </a:lnTo>
                  <a:lnTo>
                    <a:pt x="2353310" y="293611"/>
                  </a:lnTo>
                  <a:lnTo>
                    <a:pt x="2355215" y="325126"/>
                  </a:lnTo>
                  <a:lnTo>
                    <a:pt x="2370454" y="376760"/>
                  </a:lnTo>
                  <a:lnTo>
                    <a:pt x="2400123" y="412819"/>
                  </a:lnTo>
                  <a:lnTo>
                    <a:pt x="2439314" y="431045"/>
                  </a:lnTo>
                  <a:lnTo>
                    <a:pt x="2462149" y="433324"/>
                  </a:lnTo>
                  <a:lnTo>
                    <a:pt x="2470721" y="433133"/>
                  </a:lnTo>
                  <a:lnTo>
                    <a:pt x="2514601" y="424252"/>
                  </a:lnTo>
                  <a:lnTo>
                    <a:pt x="2520823" y="421563"/>
                  </a:lnTo>
                  <a:lnTo>
                    <a:pt x="2526411" y="428955"/>
                  </a:lnTo>
                  <a:lnTo>
                    <a:pt x="2522841" y="436968"/>
                  </a:lnTo>
                  <a:lnTo>
                    <a:pt x="2519378" y="445023"/>
                  </a:lnTo>
                  <a:lnTo>
                    <a:pt x="2516034" y="453122"/>
                  </a:lnTo>
                  <a:lnTo>
                    <a:pt x="2512822" y="461264"/>
                  </a:lnTo>
                  <a:lnTo>
                    <a:pt x="2501723" y="466407"/>
                  </a:lnTo>
                  <a:lnTo>
                    <a:pt x="2456261" y="480123"/>
                  </a:lnTo>
                  <a:lnTo>
                    <a:pt x="2421382" y="483209"/>
                  </a:lnTo>
                  <a:lnTo>
                    <a:pt x="2386849" y="480685"/>
                  </a:lnTo>
                  <a:lnTo>
                    <a:pt x="2329977" y="460492"/>
                  </a:lnTo>
                  <a:lnTo>
                    <a:pt x="2289827" y="420496"/>
                  </a:lnTo>
                  <a:lnTo>
                    <a:pt x="2269495" y="363093"/>
                  </a:lnTo>
                  <a:lnTo>
                    <a:pt x="2266950" y="328015"/>
                  </a:lnTo>
                  <a:lnTo>
                    <a:pt x="2267283" y="314596"/>
                  </a:lnTo>
                  <a:lnTo>
                    <a:pt x="2275191" y="267506"/>
                  </a:lnTo>
                  <a:lnTo>
                    <a:pt x="2291580" y="232933"/>
                  </a:lnTo>
                  <a:lnTo>
                    <a:pt x="2324814" y="203063"/>
                  </a:lnTo>
                  <a:lnTo>
                    <a:pt x="2364740" y="177800"/>
                  </a:lnTo>
                  <a:lnTo>
                    <a:pt x="2400262" y="157779"/>
                  </a:lnTo>
                  <a:lnTo>
                    <a:pt x="2433585" y="150631"/>
                  </a:lnTo>
                  <a:lnTo>
                    <a:pt x="2444368" y="150368"/>
                  </a:lnTo>
                  <a:close/>
                </a:path>
                <a:path w="6078855" h="647064">
                  <a:moveTo>
                    <a:pt x="2061337" y="150368"/>
                  </a:moveTo>
                  <a:lnTo>
                    <a:pt x="2100413" y="152727"/>
                  </a:lnTo>
                  <a:lnTo>
                    <a:pt x="2161563" y="171638"/>
                  </a:lnTo>
                  <a:lnTo>
                    <a:pt x="2200473" y="209909"/>
                  </a:lnTo>
                  <a:lnTo>
                    <a:pt x="2219713" y="269750"/>
                  </a:lnTo>
                  <a:lnTo>
                    <a:pt x="2222118" y="307898"/>
                  </a:lnTo>
                  <a:lnTo>
                    <a:pt x="2219354" y="347559"/>
                  </a:lnTo>
                  <a:lnTo>
                    <a:pt x="2197205" y="412420"/>
                  </a:lnTo>
                  <a:lnTo>
                    <a:pt x="2153435" y="457572"/>
                  </a:lnTo>
                  <a:lnTo>
                    <a:pt x="2091713" y="480361"/>
                  </a:lnTo>
                  <a:lnTo>
                    <a:pt x="2054352" y="483209"/>
                  </a:lnTo>
                  <a:lnTo>
                    <a:pt x="2017821" y="480549"/>
                  </a:lnTo>
                  <a:lnTo>
                    <a:pt x="1958715" y="459265"/>
                  </a:lnTo>
                  <a:lnTo>
                    <a:pt x="1918426" y="416948"/>
                  </a:lnTo>
                  <a:lnTo>
                    <a:pt x="1898145" y="355103"/>
                  </a:lnTo>
                  <a:lnTo>
                    <a:pt x="1895602" y="316953"/>
                  </a:lnTo>
                  <a:lnTo>
                    <a:pt x="1897933" y="279706"/>
                  </a:lnTo>
                  <a:lnTo>
                    <a:pt x="1916551" y="220041"/>
                  </a:lnTo>
                  <a:lnTo>
                    <a:pt x="1957556" y="176948"/>
                  </a:lnTo>
                  <a:lnTo>
                    <a:pt x="2021806" y="153320"/>
                  </a:lnTo>
                  <a:lnTo>
                    <a:pt x="2061337" y="150368"/>
                  </a:lnTo>
                  <a:close/>
                </a:path>
                <a:path w="6078855" h="647064">
                  <a:moveTo>
                    <a:pt x="1067815" y="150368"/>
                  </a:moveTo>
                  <a:lnTo>
                    <a:pt x="1117917" y="158067"/>
                  </a:lnTo>
                  <a:lnTo>
                    <a:pt x="1158494" y="181102"/>
                  </a:lnTo>
                  <a:lnTo>
                    <a:pt x="1185354" y="221130"/>
                  </a:lnTo>
                  <a:lnTo>
                    <a:pt x="1194308" y="279895"/>
                  </a:lnTo>
                  <a:lnTo>
                    <a:pt x="1194234" y="284633"/>
                  </a:lnTo>
                  <a:lnTo>
                    <a:pt x="1138174" y="315442"/>
                  </a:lnTo>
                  <a:lnTo>
                    <a:pt x="1087310" y="317014"/>
                  </a:lnTo>
                  <a:lnTo>
                    <a:pt x="1064640" y="317119"/>
                  </a:lnTo>
                  <a:lnTo>
                    <a:pt x="992124" y="317119"/>
                  </a:lnTo>
                  <a:lnTo>
                    <a:pt x="996144" y="344215"/>
                  </a:lnTo>
                  <a:lnTo>
                    <a:pt x="1013376" y="387706"/>
                  </a:lnTo>
                  <a:lnTo>
                    <a:pt x="1042304" y="416886"/>
                  </a:lnTo>
                  <a:lnTo>
                    <a:pt x="1079833" y="431497"/>
                  </a:lnTo>
                  <a:lnTo>
                    <a:pt x="1101598" y="433324"/>
                  </a:lnTo>
                  <a:lnTo>
                    <a:pt x="1111119" y="432976"/>
                  </a:lnTo>
                  <a:lnTo>
                    <a:pt x="1148830" y="424678"/>
                  </a:lnTo>
                  <a:lnTo>
                    <a:pt x="1176655" y="411492"/>
                  </a:lnTo>
                  <a:lnTo>
                    <a:pt x="1186307" y="421220"/>
                  </a:lnTo>
                  <a:lnTo>
                    <a:pt x="1159009" y="460293"/>
                  </a:lnTo>
                  <a:lnTo>
                    <a:pt x="1119505" y="475729"/>
                  </a:lnTo>
                  <a:lnTo>
                    <a:pt x="1076142" y="482742"/>
                  </a:lnTo>
                  <a:lnTo>
                    <a:pt x="1060831" y="483209"/>
                  </a:lnTo>
                  <a:lnTo>
                    <a:pt x="1026207" y="480559"/>
                  </a:lnTo>
                  <a:lnTo>
                    <a:pt x="968676" y="459361"/>
                  </a:lnTo>
                  <a:lnTo>
                    <a:pt x="927359" y="417466"/>
                  </a:lnTo>
                  <a:lnTo>
                    <a:pt x="906353" y="357878"/>
                  </a:lnTo>
                  <a:lnTo>
                    <a:pt x="903732" y="321640"/>
                  </a:lnTo>
                  <a:lnTo>
                    <a:pt x="904495" y="298389"/>
                  </a:lnTo>
                  <a:lnTo>
                    <a:pt x="910643" y="258169"/>
                  </a:lnTo>
                  <a:lnTo>
                    <a:pt x="929322" y="217566"/>
                  </a:lnTo>
                  <a:lnTo>
                    <a:pt x="960953" y="189866"/>
                  </a:lnTo>
                  <a:lnTo>
                    <a:pt x="1002030" y="165734"/>
                  </a:lnTo>
                  <a:lnTo>
                    <a:pt x="1050268" y="151322"/>
                  </a:lnTo>
                  <a:lnTo>
                    <a:pt x="1067815" y="150368"/>
                  </a:lnTo>
                  <a:close/>
                </a:path>
                <a:path w="6078855" h="647064">
                  <a:moveTo>
                    <a:pt x="748792" y="150368"/>
                  </a:moveTo>
                  <a:lnTo>
                    <a:pt x="751967" y="150368"/>
                  </a:lnTo>
                  <a:lnTo>
                    <a:pt x="753490" y="152527"/>
                  </a:lnTo>
                  <a:lnTo>
                    <a:pt x="753490" y="156718"/>
                  </a:lnTo>
                  <a:lnTo>
                    <a:pt x="753237" y="161417"/>
                  </a:lnTo>
                  <a:lnTo>
                    <a:pt x="752756" y="173129"/>
                  </a:lnTo>
                  <a:lnTo>
                    <a:pt x="752443" y="187128"/>
                  </a:lnTo>
                  <a:lnTo>
                    <a:pt x="752272" y="203422"/>
                  </a:lnTo>
                  <a:lnTo>
                    <a:pt x="752220" y="222021"/>
                  </a:lnTo>
                  <a:lnTo>
                    <a:pt x="760956" y="213274"/>
                  </a:lnTo>
                  <a:lnTo>
                    <a:pt x="770191" y="203434"/>
                  </a:lnTo>
                  <a:lnTo>
                    <a:pt x="779903" y="192499"/>
                  </a:lnTo>
                  <a:lnTo>
                    <a:pt x="790067" y="180467"/>
                  </a:lnTo>
                  <a:lnTo>
                    <a:pt x="797468" y="171942"/>
                  </a:lnTo>
                  <a:lnTo>
                    <a:pt x="830087" y="151796"/>
                  </a:lnTo>
                  <a:lnTo>
                    <a:pt x="847217" y="150368"/>
                  </a:lnTo>
                  <a:lnTo>
                    <a:pt x="854456" y="150368"/>
                  </a:lnTo>
                  <a:lnTo>
                    <a:pt x="861694" y="151637"/>
                  </a:lnTo>
                  <a:lnTo>
                    <a:pt x="869061" y="154050"/>
                  </a:lnTo>
                  <a:lnTo>
                    <a:pt x="867675" y="172318"/>
                  </a:lnTo>
                  <a:lnTo>
                    <a:pt x="866552" y="193595"/>
                  </a:lnTo>
                  <a:lnTo>
                    <a:pt x="865667" y="217887"/>
                  </a:lnTo>
                  <a:lnTo>
                    <a:pt x="864996" y="245198"/>
                  </a:lnTo>
                  <a:lnTo>
                    <a:pt x="850011" y="250558"/>
                  </a:lnTo>
                  <a:lnTo>
                    <a:pt x="844804" y="241820"/>
                  </a:lnTo>
                  <a:lnTo>
                    <a:pt x="839215" y="235724"/>
                  </a:lnTo>
                  <a:lnTo>
                    <a:pt x="832993" y="232244"/>
                  </a:lnTo>
                  <a:lnTo>
                    <a:pt x="826896" y="228777"/>
                  </a:lnTo>
                  <a:lnTo>
                    <a:pt x="818895" y="227037"/>
                  </a:lnTo>
                  <a:lnTo>
                    <a:pt x="809117" y="227037"/>
                  </a:lnTo>
                  <a:lnTo>
                    <a:pt x="768052" y="242850"/>
                  </a:lnTo>
                  <a:lnTo>
                    <a:pt x="754157" y="283468"/>
                  </a:lnTo>
                  <a:lnTo>
                    <a:pt x="753490" y="329819"/>
                  </a:lnTo>
                  <a:lnTo>
                    <a:pt x="753635" y="367878"/>
                  </a:lnTo>
                  <a:lnTo>
                    <a:pt x="754830" y="417419"/>
                  </a:lnTo>
                  <a:lnTo>
                    <a:pt x="793561" y="447525"/>
                  </a:lnTo>
                  <a:lnTo>
                    <a:pt x="812800" y="448716"/>
                  </a:lnTo>
                  <a:lnTo>
                    <a:pt x="812800" y="476186"/>
                  </a:lnTo>
                  <a:lnTo>
                    <a:pt x="758025" y="474735"/>
                  </a:lnTo>
                  <a:lnTo>
                    <a:pt x="713358" y="474167"/>
                  </a:lnTo>
                  <a:lnTo>
                    <a:pt x="700474" y="474231"/>
                  </a:lnTo>
                  <a:lnTo>
                    <a:pt x="686577" y="474421"/>
                  </a:lnTo>
                  <a:lnTo>
                    <a:pt x="671657" y="474735"/>
                  </a:lnTo>
                  <a:lnTo>
                    <a:pt x="655701" y="475170"/>
                  </a:lnTo>
                  <a:lnTo>
                    <a:pt x="617855" y="476186"/>
                  </a:lnTo>
                  <a:lnTo>
                    <a:pt x="617855" y="448716"/>
                  </a:lnTo>
                  <a:lnTo>
                    <a:pt x="632999" y="447842"/>
                  </a:lnTo>
                  <a:lnTo>
                    <a:pt x="644525" y="446881"/>
                  </a:lnTo>
                  <a:lnTo>
                    <a:pt x="666960" y="415315"/>
                  </a:lnTo>
                  <a:lnTo>
                    <a:pt x="668480" y="356003"/>
                  </a:lnTo>
                  <a:lnTo>
                    <a:pt x="668782" y="313588"/>
                  </a:lnTo>
                  <a:lnTo>
                    <a:pt x="668660" y="278798"/>
                  </a:lnTo>
                  <a:lnTo>
                    <a:pt x="667656" y="232855"/>
                  </a:lnTo>
                  <a:lnTo>
                    <a:pt x="634742" y="205744"/>
                  </a:lnTo>
                  <a:lnTo>
                    <a:pt x="617855" y="204939"/>
                  </a:lnTo>
                  <a:lnTo>
                    <a:pt x="617855" y="179197"/>
                  </a:lnTo>
                  <a:lnTo>
                    <a:pt x="649241" y="175768"/>
                  </a:lnTo>
                  <a:lnTo>
                    <a:pt x="675782" y="171958"/>
                  </a:lnTo>
                  <a:lnTo>
                    <a:pt x="697489" y="167767"/>
                  </a:lnTo>
                  <a:lnTo>
                    <a:pt x="714375" y="163195"/>
                  </a:lnTo>
                  <a:lnTo>
                    <a:pt x="748792" y="150368"/>
                  </a:lnTo>
                  <a:close/>
                </a:path>
                <a:path w="6078855" h="647064">
                  <a:moveTo>
                    <a:pt x="5595873" y="147955"/>
                  </a:moveTo>
                  <a:lnTo>
                    <a:pt x="5599938" y="147955"/>
                  </a:lnTo>
                  <a:lnTo>
                    <a:pt x="5601970" y="150622"/>
                  </a:lnTo>
                  <a:lnTo>
                    <a:pt x="5601970" y="155702"/>
                  </a:lnTo>
                  <a:lnTo>
                    <a:pt x="5600572" y="175514"/>
                  </a:lnTo>
                  <a:lnTo>
                    <a:pt x="5598072" y="213735"/>
                  </a:lnTo>
                  <a:lnTo>
                    <a:pt x="5596286" y="251285"/>
                  </a:lnTo>
                  <a:lnTo>
                    <a:pt x="5595215" y="288163"/>
                  </a:lnTo>
                  <a:lnTo>
                    <a:pt x="5594858" y="324370"/>
                  </a:lnTo>
                  <a:lnTo>
                    <a:pt x="5595163" y="345568"/>
                  </a:lnTo>
                  <a:lnTo>
                    <a:pt x="5599557" y="385889"/>
                  </a:lnTo>
                  <a:lnTo>
                    <a:pt x="5630767" y="415823"/>
                  </a:lnTo>
                  <a:lnTo>
                    <a:pt x="5649087" y="417918"/>
                  </a:lnTo>
                  <a:lnTo>
                    <a:pt x="5660634" y="417100"/>
                  </a:lnTo>
                  <a:lnTo>
                    <a:pt x="5698966" y="398127"/>
                  </a:lnTo>
                  <a:lnTo>
                    <a:pt x="5716111" y="345638"/>
                  </a:lnTo>
                  <a:lnTo>
                    <a:pt x="5717159" y="286105"/>
                  </a:lnTo>
                  <a:lnTo>
                    <a:pt x="5717020" y="259507"/>
                  </a:lnTo>
                  <a:lnTo>
                    <a:pt x="5715127" y="216687"/>
                  </a:lnTo>
                  <a:lnTo>
                    <a:pt x="5664835" y="204609"/>
                  </a:lnTo>
                  <a:lnTo>
                    <a:pt x="5664835" y="178815"/>
                  </a:lnTo>
                  <a:lnTo>
                    <a:pt x="5724270" y="170465"/>
                  </a:lnTo>
                  <a:lnTo>
                    <a:pt x="5765419" y="160781"/>
                  </a:lnTo>
                  <a:lnTo>
                    <a:pt x="5800852" y="147955"/>
                  </a:lnTo>
                  <a:lnTo>
                    <a:pt x="5804662" y="147955"/>
                  </a:lnTo>
                  <a:lnTo>
                    <a:pt x="5806567" y="150368"/>
                  </a:lnTo>
                  <a:lnTo>
                    <a:pt x="5806567" y="155067"/>
                  </a:lnTo>
                  <a:lnTo>
                    <a:pt x="5805932" y="164084"/>
                  </a:lnTo>
                  <a:lnTo>
                    <a:pt x="5803524" y="199243"/>
                  </a:lnTo>
                  <a:lnTo>
                    <a:pt x="5801820" y="246262"/>
                  </a:lnTo>
                  <a:lnTo>
                    <a:pt x="5800806" y="305144"/>
                  </a:lnTo>
                  <a:lnTo>
                    <a:pt x="5800470" y="375894"/>
                  </a:lnTo>
                  <a:lnTo>
                    <a:pt x="5800637" y="397204"/>
                  </a:lnTo>
                  <a:lnTo>
                    <a:pt x="5804281" y="438772"/>
                  </a:lnTo>
                  <a:lnTo>
                    <a:pt x="5850382" y="448716"/>
                  </a:lnTo>
                  <a:lnTo>
                    <a:pt x="5850382" y="476186"/>
                  </a:lnTo>
                  <a:lnTo>
                    <a:pt x="5831282" y="475303"/>
                  </a:lnTo>
                  <a:lnTo>
                    <a:pt x="5812266" y="474672"/>
                  </a:lnTo>
                  <a:lnTo>
                    <a:pt x="5793321" y="474293"/>
                  </a:lnTo>
                  <a:lnTo>
                    <a:pt x="5774436" y="474167"/>
                  </a:lnTo>
                  <a:lnTo>
                    <a:pt x="5759364" y="474293"/>
                  </a:lnTo>
                  <a:lnTo>
                    <a:pt x="5744829" y="474672"/>
                  </a:lnTo>
                  <a:lnTo>
                    <a:pt x="5730841" y="475303"/>
                  </a:lnTo>
                  <a:lnTo>
                    <a:pt x="5717413" y="476186"/>
                  </a:lnTo>
                  <a:lnTo>
                    <a:pt x="5714492" y="470153"/>
                  </a:lnTo>
                  <a:lnTo>
                    <a:pt x="5715158" y="460588"/>
                  </a:lnTo>
                  <a:lnTo>
                    <a:pt x="5715825" y="448637"/>
                  </a:lnTo>
                  <a:lnTo>
                    <a:pt x="5716492" y="434299"/>
                  </a:lnTo>
                  <a:lnTo>
                    <a:pt x="5717159" y="417575"/>
                  </a:lnTo>
                  <a:lnTo>
                    <a:pt x="5701678" y="430451"/>
                  </a:lnTo>
                  <a:lnTo>
                    <a:pt x="5686472" y="443952"/>
                  </a:lnTo>
                  <a:lnTo>
                    <a:pt x="5671528" y="458079"/>
                  </a:lnTo>
                  <a:lnTo>
                    <a:pt x="5656834" y="472833"/>
                  </a:lnTo>
                  <a:lnTo>
                    <a:pt x="5644975" y="477374"/>
                  </a:lnTo>
                  <a:lnTo>
                    <a:pt x="5633212" y="480617"/>
                  </a:lnTo>
                  <a:lnTo>
                    <a:pt x="5621543" y="482561"/>
                  </a:lnTo>
                  <a:lnTo>
                    <a:pt x="5609970" y="483209"/>
                  </a:lnTo>
                  <a:lnTo>
                    <a:pt x="5595060" y="482435"/>
                  </a:lnTo>
                  <a:lnTo>
                    <a:pt x="5556377" y="470801"/>
                  </a:lnTo>
                  <a:lnTo>
                    <a:pt x="5522721" y="438454"/>
                  </a:lnTo>
                  <a:lnTo>
                    <a:pt x="5512488" y="399385"/>
                  </a:lnTo>
                  <a:lnTo>
                    <a:pt x="5511799" y="382295"/>
                  </a:lnTo>
                  <a:lnTo>
                    <a:pt x="5512562" y="345757"/>
                  </a:lnTo>
                  <a:lnTo>
                    <a:pt x="5512988" y="329619"/>
                  </a:lnTo>
                  <a:lnTo>
                    <a:pt x="5513308" y="315075"/>
                  </a:lnTo>
                  <a:lnTo>
                    <a:pt x="5513508" y="302125"/>
                  </a:lnTo>
                  <a:lnTo>
                    <a:pt x="5513578" y="290766"/>
                  </a:lnTo>
                  <a:lnTo>
                    <a:pt x="5513415" y="263927"/>
                  </a:lnTo>
                  <a:lnTo>
                    <a:pt x="5511165" y="219354"/>
                  </a:lnTo>
                  <a:lnTo>
                    <a:pt x="5462651" y="204609"/>
                  </a:lnTo>
                  <a:lnTo>
                    <a:pt x="5462651" y="178815"/>
                  </a:lnTo>
                  <a:lnTo>
                    <a:pt x="5488985" y="175768"/>
                  </a:lnTo>
                  <a:lnTo>
                    <a:pt x="5514451" y="171577"/>
                  </a:lnTo>
                  <a:lnTo>
                    <a:pt x="5539035" y="166243"/>
                  </a:lnTo>
                  <a:lnTo>
                    <a:pt x="5562727" y="159765"/>
                  </a:lnTo>
                  <a:lnTo>
                    <a:pt x="5595873" y="147955"/>
                  </a:lnTo>
                  <a:close/>
                </a:path>
                <a:path w="6078855" h="647064">
                  <a:moveTo>
                    <a:pt x="3690874" y="147955"/>
                  </a:moveTo>
                  <a:lnTo>
                    <a:pt x="3694938" y="147955"/>
                  </a:lnTo>
                  <a:lnTo>
                    <a:pt x="3696970" y="150622"/>
                  </a:lnTo>
                  <a:lnTo>
                    <a:pt x="3696970" y="155702"/>
                  </a:lnTo>
                  <a:lnTo>
                    <a:pt x="3695573" y="175514"/>
                  </a:lnTo>
                  <a:lnTo>
                    <a:pt x="3693072" y="213735"/>
                  </a:lnTo>
                  <a:lnTo>
                    <a:pt x="3691286" y="251285"/>
                  </a:lnTo>
                  <a:lnTo>
                    <a:pt x="3690215" y="288163"/>
                  </a:lnTo>
                  <a:lnTo>
                    <a:pt x="3689858" y="324370"/>
                  </a:lnTo>
                  <a:lnTo>
                    <a:pt x="3690163" y="345568"/>
                  </a:lnTo>
                  <a:lnTo>
                    <a:pt x="3694557" y="385889"/>
                  </a:lnTo>
                  <a:lnTo>
                    <a:pt x="3725767" y="415823"/>
                  </a:lnTo>
                  <a:lnTo>
                    <a:pt x="3744087" y="417918"/>
                  </a:lnTo>
                  <a:lnTo>
                    <a:pt x="3755634" y="417100"/>
                  </a:lnTo>
                  <a:lnTo>
                    <a:pt x="3793966" y="398127"/>
                  </a:lnTo>
                  <a:lnTo>
                    <a:pt x="3811111" y="345638"/>
                  </a:lnTo>
                  <a:lnTo>
                    <a:pt x="3812159" y="286105"/>
                  </a:lnTo>
                  <a:lnTo>
                    <a:pt x="3812020" y="259507"/>
                  </a:lnTo>
                  <a:lnTo>
                    <a:pt x="3810127" y="216687"/>
                  </a:lnTo>
                  <a:lnTo>
                    <a:pt x="3759835" y="204609"/>
                  </a:lnTo>
                  <a:lnTo>
                    <a:pt x="3759835" y="178815"/>
                  </a:lnTo>
                  <a:lnTo>
                    <a:pt x="3819271" y="170465"/>
                  </a:lnTo>
                  <a:lnTo>
                    <a:pt x="3860418" y="160781"/>
                  </a:lnTo>
                  <a:lnTo>
                    <a:pt x="3895852" y="147955"/>
                  </a:lnTo>
                  <a:lnTo>
                    <a:pt x="3899662" y="147955"/>
                  </a:lnTo>
                  <a:lnTo>
                    <a:pt x="3901566" y="150368"/>
                  </a:lnTo>
                  <a:lnTo>
                    <a:pt x="3901566" y="155067"/>
                  </a:lnTo>
                  <a:lnTo>
                    <a:pt x="3900932" y="164084"/>
                  </a:lnTo>
                  <a:lnTo>
                    <a:pt x="3898524" y="199243"/>
                  </a:lnTo>
                  <a:lnTo>
                    <a:pt x="3896820" y="246262"/>
                  </a:lnTo>
                  <a:lnTo>
                    <a:pt x="3895806" y="305144"/>
                  </a:lnTo>
                  <a:lnTo>
                    <a:pt x="3895471" y="375894"/>
                  </a:lnTo>
                  <a:lnTo>
                    <a:pt x="3895637" y="397204"/>
                  </a:lnTo>
                  <a:lnTo>
                    <a:pt x="3899280" y="438772"/>
                  </a:lnTo>
                  <a:lnTo>
                    <a:pt x="3945382" y="448716"/>
                  </a:lnTo>
                  <a:lnTo>
                    <a:pt x="3945382" y="476186"/>
                  </a:lnTo>
                  <a:lnTo>
                    <a:pt x="3926282" y="475303"/>
                  </a:lnTo>
                  <a:lnTo>
                    <a:pt x="3907266" y="474672"/>
                  </a:lnTo>
                  <a:lnTo>
                    <a:pt x="3888321" y="474293"/>
                  </a:lnTo>
                  <a:lnTo>
                    <a:pt x="3869436" y="474167"/>
                  </a:lnTo>
                  <a:lnTo>
                    <a:pt x="3854364" y="474293"/>
                  </a:lnTo>
                  <a:lnTo>
                    <a:pt x="3839829" y="474672"/>
                  </a:lnTo>
                  <a:lnTo>
                    <a:pt x="3825841" y="475303"/>
                  </a:lnTo>
                  <a:lnTo>
                    <a:pt x="3812413" y="476186"/>
                  </a:lnTo>
                  <a:lnTo>
                    <a:pt x="3809491" y="470153"/>
                  </a:lnTo>
                  <a:lnTo>
                    <a:pt x="3810158" y="460588"/>
                  </a:lnTo>
                  <a:lnTo>
                    <a:pt x="3810825" y="448637"/>
                  </a:lnTo>
                  <a:lnTo>
                    <a:pt x="3811492" y="434299"/>
                  </a:lnTo>
                  <a:lnTo>
                    <a:pt x="3812159" y="417575"/>
                  </a:lnTo>
                  <a:lnTo>
                    <a:pt x="3796678" y="430451"/>
                  </a:lnTo>
                  <a:lnTo>
                    <a:pt x="3781472" y="443952"/>
                  </a:lnTo>
                  <a:lnTo>
                    <a:pt x="3766528" y="458079"/>
                  </a:lnTo>
                  <a:lnTo>
                    <a:pt x="3751834" y="472833"/>
                  </a:lnTo>
                  <a:lnTo>
                    <a:pt x="3739975" y="477374"/>
                  </a:lnTo>
                  <a:lnTo>
                    <a:pt x="3728212" y="480617"/>
                  </a:lnTo>
                  <a:lnTo>
                    <a:pt x="3716543" y="482561"/>
                  </a:lnTo>
                  <a:lnTo>
                    <a:pt x="3704971" y="483209"/>
                  </a:lnTo>
                  <a:lnTo>
                    <a:pt x="3690060" y="482435"/>
                  </a:lnTo>
                  <a:lnTo>
                    <a:pt x="3651377" y="470801"/>
                  </a:lnTo>
                  <a:lnTo>
                    <a:pt x="3617722" y="438454"/>
                  </a:lnTo>
                  <a:lnTo>
                    <a:pt x="3607488" y="399385"/>
                  </a:lnTo>
                  <a:lnTo>
                    <a:pt x="3606800" y="382295"/>
                  </a:lnTo>
                  <a:lnTo>
                    <a:pt x="3607562" y="345757"/>
                  </a:lnTo>
                  <a:lnTo>
                    <a:pt x="3607988" y="329619"/>
                  </a:lnTo>
                  <a:lnTo>
                    <a:pt x="3608308" y="315075"/>
                  </a:lnTo>
                  <a:lnTo>
                    <a:pt x="3608508" y="302125"/>
                  </a:lnTo>
                  <a:lnTo>
                    <a:pt x="3608578" y="290766"/>
                  </a:lnTo>
                  <a:lnTo>
                    <a:pt x="3608415" y="263927"/>
                  </a:lnTo>
                  <a:lnTo>
                    <a:pt x="3606165" y="219354"/>
                  </a:lnTo>
                  <a:lnTo>
                    <a:pt x="3557651" y="204609"/>
                  </a:lnTo>
                  <a:lnTo>
                    <a:pt x="3557651" y="178815"/>
                  </a:lnTo>
                  <a:lnTo>
                    <a:pt x="3583985" y="175768"/>
                  </a:lnTo>
                  <a:lnTo>
                    <a:pt x="3609451" y="171577"/>
                  </a:lnTo>
                  <a:lnTo>
                    <a:pt x="3634035" y="166243"/>
                  </a:lnTo>
                  <a:lnTo>
                    <a:pt x="3657727" y="159765"/>
                  </a:lnTo>
                  <a:lnTo>
                    <a:pt x="3690874" y="147955"/>
                  </a:lnTo>
                  <a:close/>
                </a:path>
                <a:path w="6078855" h="647064">
                  <a:moveTo>
                    <a:pt x="1774825" y="39878"/>
                  </a:moveTo>
                  <a:lnTo>
                    <a:pt x="1784858" y="47498"/>
                  </a:lnTo>
                  <a:lnTo>
                    <a:pt x="1781504" y="73858"/>
                  </a:lnTo>
                  <a:lnTo>
                    <a:pt x="1778698" y="104362"/>
                  </a:lnTo>
                  <a:lnTo>
                    <a:pt x="1776464" y="139009"/>
                  </a:lnTo>
                  <a:lnTo>
                    <a:pt x="1774825" y="177800"/>
                  </a:lnTo>
                  <a:lnTo>
                    <a:pt x="1782516" y="178966"/>
                  </a:lnTo>
                  <a:lnTo>
                    <a:pt x="1790160" y="179800"/>
                  </a:lnTo>
                  <a:lnTo>
                    <a:pt x="1797756" y="180300"/>
                  </a:lnTo>
                  <a:lnTo>
                    <a:pt x="1805304" y="180467"/>
                  </a:lnTo>
                  <a:lnTo>
                    <a:pt x="1821926" y="180179"/>
                  </a:lnTo>
                  <a:lnTo>
                    <a:pt x="1837690" y="179308"/>
                  </a:lnTo>
                  <a:lnTo>
                    <a:pt x="1852596" y="177841"/>
                  </a:lnTo>
                  <a:lnTo>
                    <a:pt x="1866646" y="175768"/>
                  </a:lnTo>
                  <a:lnTo>
                    <a:pt x="1869566" y="177800"/>
                  </a:lnTo>
                  <a:lnTo>
                    <a:pt x="1866646" y="189865"/>
                  </a:lnTo>
                  <a:lnTo>
                    <a:pt x="1864262" y="199056"/>
                  </a:lnTo>
                  <a:lnTo>
                    <a:pt x="1862248" y="207868"/>
                  </a:lnTo>
                  <a:lnTo>
                    <a:pt x="1860591" y="216302"/>
                  </a:lnTo>
                  <a:lnTo>
                    <a:pt x="1859279" y="224358"/>
                  </a:lnTo>
                  <a:lnTo>
                    <a:pt x="1840966" y="223189"/>
                  </a:lnTo>
                  <a:lnTo>
                    <a:pt x="1825259" y="222351"/>
                  </a:lnTo>
                  <a:lnTo>
                    <a:pt x="1812149" y="221847"/>
                  </a:lnTo>
                  <a:lnTo>
                    <a:pt x="1801622" y="221678"/>
                  </a:lnTo>
                  <a:lnTo>
                    <a:pt x="1794809" y="221763"/>
                  </a:lnTo>
                  <a:lnTo>
                    <a:pt x="1774364" y="254885"/>
                  </a:lnTo>
                  <a:lnTo>
                    <a:pt x="1774189" y="282727"/>
                  </a:lnTo>
                  <a:lnTo>
                    <a:pt x="1774616" y="332997"/>
                  </a:lnTo>
                  <a:lnTo>
                    <a:pt x="1775888" y="371109"/>
                  </a:lnTo>
                  <a:lnTo>
                    <a:pt x="1780921" y="410857"/>
                  </a:lnTo>
                  <a:lnTo>
                    <a:pt x="1812671" y="426288"/>
                  </a:lnTo>
                  <a:lnTo>
                    <a:pt x="1817624" y="426288"/>
                  </a:lnTo>
                  <a:lnTo>
                    <a:pt x="1822958" y="425729"/>
                  </a:lnTo>
                  <a:lnTo>
                    <a:pt x="1828546" y="424611"/>
                  </a:lnTo>
                  <a:lnTo>
                    <a:pt x="1834261" y="423494"/>
                  </a:lnTo>
                  <a:lnTo>
                    <a:pt x="1840357" y="421932"/>
                  </a:lnTo>
                  <a:lnTo>
                    <a:pt x="1846834" y="419925"/>
                  </a:lnTo>
                  <a:lnTo>
                    <a:pt x="1852549" y="432650"/>
                  </a:lnTo>
                  <a:lnTo>
                    <a:pt x="1842541" y="443974"/>
                  </a:lnTo>
                  <a:lnTo>
                    <a:pt x="1832689" y="455504"/>
                  </a:lnTo>
                  <a:lnTo>
                    <a:pt x="1822956" y="467244"/>
                  </a:lnTo>
                  <a:lnTo>
                    <a:pt x="1813305" y="479196"/>
                  </a:lnTo>
                  <a:lnTo>
                    <a:pt x="1805051" y="480529"/>
                  </a:lnTo>
                  <a:lnTo>
                    <a:pt x="1797558" y="481533"/>
                  </a:lnTo>
                  <a:lnTo>
                    <a:pt x="1790573" y="482206"/>
                  </a:lnTo>
                  <a:lnTo>
                    <a:pt x="1783714" y="482879"/>
                  </a:lnTo>
                  <a:lnTo>
                    <a:pt x="1777364" y="483209"/>
                  </a:lnTo>
                  <a:lnTo>
                    <a:pt x="1771523" y="483209"/>
                  </a:lnTo>
                  <a:lnTo>
                    <a:pt x="1724405" y="473494"/>
                  </a:lnTo>
                  <a:lnTo>
                    <a:pt x="1693233" y="439690"/>
                  </a:lnTo>
                  <a:lnTo>
                    <a:pt x="1688464" y="402412"/>
                  </a:lnTo>
                  <a:lnTo>
                    <a:pt x="1688562" y="391094"/>
                  </a:lnTo>
                  <a:lnTo>
                    <a:pt x="1688861" y="373237"/>
                  </a:lnTo>
                  <a:lnTo>
                    <a:pt x="1689375" y="348841"/>
                  </a:lnTo>
                  <a:lnTo>
                    <a:pt x="1690115" y="317906"/>
                  </a:lnTo>
                  <a:lnTo>
                    <a:pt x="1690856" y="289474"/>
                  </a:lnTo>
                  <a:lnTo>
                    <a:pt x="1691370" y="264183"/>
                  </a:lnTo>
                  <a:lnTo>
                    <a:pt x="1691669" y="242034"/>
                  </a:lnTo>
                  <a:lnTo>
                    <a:pt x="1691766" y="223024"/>
                  </a:lnTo>
                  <a:lnTo>
                    <a:pt x="1674749" y="222351"/>
                  </a:lnTo>
                  <a:lnTo>
                    <a:pt x="1669016" y="222477"/>
                  </a:lnTo>
                  <a:lnTo>
                    <a:pt x="1662509" y="222854"/>
                  </a:lnTo>
                  <a:lnTo>
                    <a:pt x="1655264" y="223482"/>
                  </a:lnTo>
                  <a:lnTo>
                    <a:pt x="1647316" y="224358"/>
                  </a:lnTo>
                  <a:lnTo>
                    <a:pt x="1647316" y="206946"/>
                  </a:lnTo>
                  <a:lnTo>
                    <a:pt x="1691766" y="177800"/>
                  </a:lnTo>
                  <a:lnTo>
                    <a:pt x="1691286" y="149103"/>
                  </a:lnTo>
                  <a:lnTo>
                    <a:pt x="1690592" y="122253"/>
                  </a:lnTo>
                  <a:lnTo>
                    <a:pt x="1689659" y="97236"/>
                  </a:lnTo>
                  <a:lnTo>
                    <a:pt x="1688464" y="74040"/>
                  </a:lnTo>
                  <a:lnTo>
                    <a:pt x="1711013" y="66613"/>
                  </a:lnTo>
                  <a:lnTo>
                    <a:pt x="1732930" y="58435"/>
                  </a:lnTo>
                  <a:lnTo>
                    <a:pt x="1754205" y="49520"/>
                  </a:lnTo>
                  <a:lnTo>
                    <a:pt x="1774825" y="39878"/>
                  </a:lnTo>
                  <a:close/>
                </a:path>
                <a:path w="6078855" h="647064">
                  <a:moveTo>
                    <a:pt x="517525" y="39878"/>
                  </a:moveTo>
                  <a:lnTo>
                    <a:pt x="527557" y="47498"/>
                  </a:lnTo>
                  <a:lnTo>
                    <a:pt x="524204" y="73858"/>
                  </a:lnTo>
                  <a:lnTo>
                    <a:pt x="521398" y="104362"/>
                  </a:lnTo>
                  <a:lnTo>
                    <a:pt x="519164" y="139009"/>
                  </a:lnTo>
                  <a:lnTo>
                    <a:pt x="517525" y="177800"/>
                  </a:lnTo>
                  <a:lnTo>
                    <a:pt x="525216" y="178966"/>
                  </a:lnTo>
                  <a:lnTo>
                    <a:pt x="532860" y="179800"/>
                  </a:lnTo>
                  <a:lnTo>
                    <a:pt x="540456" y="180300"/>
                  </a:lnTo>
                  <a:lnTo>
                    <a:pt x="548005" y="180467"/>
                  </a:lnTo>
                  <a:lnTo>
                    <a:pt x="564626" y="180179"/>
                  </a:lnTo>
                  <a:lnTo>
                    <a:pt x="580390" y="179308"/>
                  </a:lnTo>
                  <a:lnTo>
                    <a:pt x="595296" y="177841"/>
                  </a:lnTo>
                  <a:lnTo>
                    <a:pt x="609345" y="175768"/>
                  </a:lnTo>
                  <a:lnTo>
                    <a:pt x="612267" y="177800"/>
                  </a:lnTo>
                  <a:lnTo>
                    <a:pt x="609345" y="189865"/>
                  </a:lnTo>
                  <a:lnTo>
                    <a:pt x="606962" y="199056"/>
                  </a:lnTo>
                  <a:lnTo>
                    <a:pt x="604948" y="207868"/>
                  </a:lnTo>
                  <a:lnTo>
                    <a:pt x="603291" y="216302"/>
                  </a:lnTo>
                  <a:lnTo>
                    <a:pt x="601980" y="224358"/>
                  </a:lnTo>
                  <a:lnTo>
                    <a:pt x="583666" y="223189"/>
                  </a:lnTo>
                  <a:lnTo>
                    <a:pt x="567959" y="222351"/>
                  </a:lnTo>
                  <a:lnTo>
                    <a:pt x="554849" y="221847"/>
                  </a:lnTo>
                  <a:lnTo>
                    <a:pt x="544321" y="221678"/>
                  </a:lnTo>
                  <a:lnTo>
                    <a:pt x="537509" y="221763"/>
                  </a:lnTo>
                  <a:lnTo>
                    <a:pt x="517064" y="254885"/>
                  </a:lnTo>
                  <a:lnTo>
                    <a:pt x="516889" y="282727"/>
                  </a:lnTo>
                  <a:lnTo>
                    <a:pt x="517316" y="332997"/>
                  </a:lnTo>
                  <a:lnTo>
                    <a:pt x="518588" y="371109"/>
                  </a:lnTo>
                  <a:lnTo>
                    <a:pt x="523620" y="410857"/>
                  </a:lnTo>
                  <a:lnTo>
                    <a:pt x="555370" y="426288"/>
                  </a:lnTo>
                  <a:lnTo>
                    <a:pt x="560324" y="426288"/>
                  </a:lnTo>
                  <a:lnTo>
                    <a:pt x="565657" y="425729"/>
                  </a:lnTo>
                  <a:lnTo>
                    <a:pt x="571245" y="424611"/>
                  </a:lnTo>
                  <a:lnTo>
                    <a:pt x="576961" y="423494"/>
                  </a:lnTo>
                  <a:lnTo>
                    <a:pt x="583057" y="421932"/>
                  </a:lnTo>
                  <a:lnTo>
                    <a:pt x="589533" y="419925"/>
                  </a:lnTo>
                  <a:lnTo>
                    <a:pt x="595249" y="432650"/>
                  </a:lnTo>
                  <a:lnTo>
                    <a:pt x="585241" y="443974"/>
                  </a:lnTo>
                  <a:lnTo>
                    <a:pt x="575389" y="455504"/>
                  </a:lnTo>
                  <a:lnTo>
                    <a:pt x="565656" y="467244"/>
                  </a:lnTo>
                  <a:lnTo>
                    <a:pt x="556006" y="479196"/>
                  </a:lnTo>
                  <a:lnTo>
                    <a:pt x="547751" y="480529"/>
                  </a:lnTo>
                  <a:lnTo>
                    <a:pt x="540257" y="481533"/>
                  </a:lnTo>
                  <a:lnTo>
                    <a:pt x="533273" y="482206"/>
                  </a:lnTo>
                  <a:lnTo>
                    <a:pt x="526414" y="482879"/>
                  </a:lnTo>
                  <a:lnTo>
                    <a:pt x="520064" y="483209"/>
                  </a:lnTo>
                  <a:lnTo>
                    <a:pt x="514223" y="483209"/>
                  </a:lnTo>
                  <a:lnTo>
                    <a:pt x="467106" y="473494"/>
                  </a:lnTo>
                  <a:lnTo>
                    <a:pt x="435933" y="439690"/>
                  </a:lnTo>
                  <a:lnTo>
                    <a:pt x="431164" y="402412"/>
                  </a:lnTo>
                  <a:lnTo>
                    <a:pt x="431262" y="391094"/>
                  </a:lnTo>
                  <a:lnTo>
                    <a:pt x="431561" y="373237"/>
                  </a:lnTo>
                  <a:lnTo>
                    <a:pt x="432075" y="348841"/>
                  </a:lnTo>
                  <a:lnTo>
                    <a:pt x="432815" y="317906"/>
                  </a:lnTo>
                  <a:lnTo>
                    <a:pt x="433556" y="289474"/>
                  </a:lnTo>
                  <a:lnTo>
                    <a:pt x="434070" y="264183"/>
                  </a:lnTo>
                  <a:lnTo>
                    <a:pt x="434369" y="242034"/>
                  </a:lnTo>
                  <a:lnTo>
                    <a:pt x="434467" y="223024"/>
                  </a:lnTo>
                  <a:lnTo>
                    <a:pt x="417449" y="222351"/>
                  </a:lnTo>
                  <a:lnTo>
                    <a:pt x="411716" y="222477"/>
                  </a:lnTo>
                  <a:lnTo>
                    <a:pt x="405209" y="222854"/>
                  </a:lnTo>
                  <a:lnTo>
                    <a:pt x="397964" y="223482"/>
                  </a:lnTo>
                  <a:lnTo>
                    <a:pt x="390017" y="224358"/>
                  </a:lnTo>
                  <a:lnTo>
                    <a:pt x="390017" y="206946"/>
                  </a:lnTo>
                  <a:lnTo>
                    <a:pt x="434467" y="177800"/>
                  </a:lnTo>
                  <a:lnTo>
                    <a:pt x="433986" y="149103"/>
                  </a:lnTo>
                  <a:lnTo>
                    <a:pt x="433292" y="122253"/>
                  </a:lnTo>
                  <a:lnTo>
                    <a:pt x="432359" y="97236"/>
                  </a:lnTo>
                  <a:lnTo>
                    <a:pt x="431164" y="74040"/>
                  </a:lnTo>
                  <a:lnTo>
                    <a:pt x="453713" y="66613"/>
                  </a:lnTo>
                  <a:lnTo>
                    <a:pt x="475630" y="58435"/>
                  </a:lnTo>
                  <a:lnTo>
                    <a:pt x="496905" y="49520"/>
                  </a:lnTo>
                  <a:lnTo>
                    <a:pt x="517525" y="39878"/>
                  </a:lnTo>
                  <a:close/>
                </a:path>
                <a:path w="6078855" h="647064">
                  <a:moveTo>
                    <a:pt x="4637786" y="6350"/>
                  </a:moveTo>
                  <a:lnTo>
                    <a:pt x="4675223" y="7683"/>
                  </a:lnTo>
                  <a:lnTo>
                    <a:pt x="4708493" y="8636"/>
                  </a:lnTo>
                  <a:lnTo>
                    <a:pt x="4737619" y="9207"/>
                  </a:lnTo>
                  <a:lnTo>
                    <a:pt x="4762627" y="9398"/>
                  </a:lnTo>
                  <a:lnTo>
                    <a:pt x="4946904" y="6350"/>
                  </a:lnTo>
                  <a:lnTo>
                    <a:pt x="4961120" y="6494"/>
                  </a:lnTo>
                  <a:lnTo>
                    <a:pt x="4974621" y="6937"/>
                  </a:lnTo>
                  <a:lnTo>
                    <a:pt x="4987409" y="7689"/>
                  </a:lnTo>
                  <a:lnTo>
                    <a:pt x="4999482" y="8762"/>
                  </a:lnTo>
                  <a:lnTo>
                    <a:pt x="5001768" y="12446"/>
                  </a:lnTo>
                  <a:lnTo>
                    <a:pt x="4998386" y="32426"/>
                  </a:lnTo>
                  <a:lnTo>
                    <a:pt x="4995481" y="55419"/>
                  </a:lnTo>
                  <a:lnTo>
                    <a:pt x="4993052" y="81436"/>
                  </a:lnTo>
                  <a:lnTo>
                    <a:pt x="4991099" y="110490"/>
                  </a:lnTo>
                  <a:lnTo>
                    <a:pt x="4964684" y="110490"/>
                  </a:lnTo>
                  <a:lnTo>
                    <a:pt x="4961844" y="62787"/>
                  </a:lnTo>
                  <a:lnTo>
                    <a:pt x="4910407" y="47370"/>
                  </a:lnTo>
                  <a:lnTo>
                    <a:pt x="4860544" y="45846"/>
                  </a:lnTo>
                  <a:lnTo>
                    <a:pt x="4845873" y="45991"/>
                  </a:lnTo>
                  <a:lnTo>
                    <a:pt x="4794885" y="48259"/>
                  </a:lnTo>
                  <a:lnTo>
                    <a:pt x="4792930" y="97339"/>
                  </a:lnTo>
                  <a:lnTo>
                    <a:pt x="4791440" y="141144"/>
                  </a:lnTo>
                  <a:lnTo>
                    <a:pt x="4790402" y="179687"/>
                  </a:lnTo>
                  <a:lnTo>
                    <a:pt x="4789805" y="212978"/>
                  </a:lnTo>
                  <a:lnTo>
                    <a:pt x="4807448" y="214003"/>
                  </a:lnTo>
                  <a:lnTo>
                    <a:pt x="4824555" y="214733"/>
                  </a:lnTo>
                  <a:lnTo>
                    <a:pt x="4841114" y="215170"/>
                  </a:lnTo>
                  <a:lnTo>
                    <a:pt x="4857115" y="215315"/>
                  </a:lnTo>
                  <a:lnTo>
                    <a:pt x="4878099" y="215127"/>
                  </a:lnTo>
                  <a:lnTo>
                    <a:pt x="4916932" y="210972"/>
                  </a:lnTo>
                  <a:lnTo>
                    <a:pt x="4925821" y="160400"/>
                  </a:lnTo>
                  <a:lnTo>
                    <a:pt x="4954651" y="160400"/>
                  </a:lnTo>
                  <a:lnTo>
                    <a:pt x="4953890" y="186289"/>
                  </a:lnTo>
                  <a:lnTo>
                    <a:pt x="4953333" y="207225"/>
                  </a:lnTo>
                  <a:lnTo>
                    <a:pt x="4952990" y="223208"/>
                  </a:lnTo>
                  <a:lnTo>
                    <a:pt x="4952872" y="234238"/>
                  </a:lnTo>
                  <a:lnTo>
                    <a:pt x="4954651" y="309753"/>
                  </a:lnTo>
                  <a:lnTo>
                    <a:pt x="4925821" y="309753"/>
                  </a:lnTo>
                  <a:lnTo>
                    <a:pt x="4921535" y="264608"/>
                  </a:lnTo>
                  <a:lnTo>
                    <a:pt x="4883531" y="250404"/>
                  </a:lnTo>
                  <a:lnTo>
                    <a:pt x="4835397" y="249478"/>
                  </a:lnTo>
                  <a:lnTo>
                    <a:pt x="4825775" y="249624"/>
                  </a:lnTo>
                  <a:lnTo>
                    <a:pt x="4791710" y="269676"/>
                  </a:lnTo>
                  <a:lnTo>
                    <a:pt x="4791583" y="287858"/>
                  </a:lnTo>
                  <a:lnTo>
                    <a:pt x="4791777" y="332816"/>
                  </a:lnTo>
                  <a:lnTo>
                    <a:pt x="4792376" y="372268"/>
                  </a:lnTo>
                  <a:lnTo>
                    <a:pt x="4793404" y="406215"/>
                  </a:lnTo>
                  <a:lnTo>
                    <a:pt x="4794885" y="434657"/>
                  </a:lnTo>
                  <a:lnTo>
                    <a:pt x="4861306" y="435660"/>
                  </a:lnTo>
                  <a:lnTo>
                    <a:pt x="4889071" y="435284"/>
                  </a:lnTo>
                  <a:lnTo>
                    <a:pt x="4940887" y="432269"/>
                  </a:lnTo>
                  <a:lnTo>
                    <a:pt x="4973145" y="396578"/>
                  </a:lnTo>
                  <a:lnTo>
                    <a:pt x="4981067" y="359308"/>
                  </a:lnTo>
                  <a:lnTo>
                    <a:pt x="5008880" y="359308"/>
                  </a:lnTo>
                  <a:lnTo>
                    <a:pt x="5005399" y="388833"/>
                  </a:lnTo>
                  <a:lnTo>
                    <a:pt x="5002752" y="417763"/>
                  </a:lnTo>
                  <a:lnTo>
                    <a:pt x="5000914" y="446097"/>
                  </a:lnTo>
                  <a:lnTo>
                    <a:pt x="4999863" y="473837"/>
                  </a:lnTo>
                  <a:lnTo>
                    <a:pt x="4984765" y="474863"/>
                  </a:lnTo>
                  <a:lnTo>
                    <a:pt x="4969954" y="475597"/>
                  </a:lnTo>
                  <a:lnTo>
                    <a:pt x="4955428" y="476039"/>
                  </a:lnTo>
                  <a:lnTo>
                    <a:pt x="4941189" y="476186"/>
                  </a:lnTo>
                  <a:lnTo>
                    <a:pt x="4929731" y="476112"/>
                  </a:lnTo>
                  <a:lnTo>
                    <a:pt x="4913820" y="475891"/>
                  </a:lnTo>
                  <a:lnTo>
                    <a:pt x="4893433" y="475522"/>
                  </a:lnTo>
                  <a:lnTo>
                    <a:pt x="4868545" y="475005"/>
                  </a:lnTo>
                  <a:lnTo>
                    <a:pt x="4843783" y="474496"/>
                  </a:lnTo>
                  <a:lnTo>
                    <a:pt x="4819999" y="474130"/>
                  </a:lnTo>
                  <a:lnTo>
                    <a:pt x="4797214" y="473910"/>
                  </a:lnTo>
                  <a:lnTo>
                    <a:pt x="4775454" y="473837"/>
                  </a:lnTo>
                  <a:lnTo>
                    <a:pt x="4747091" y="473982"/>
                  </a:lnTo>
                  <a:lnTo>
                    <a:pt x="4718002" y="474421"/>
                  </a:lnTo>
                  <a:lnTo>
                    <a:pt x="4688175" y="475155"/>
                  </a:lnTo>
                  <a:lnTo>
                    <a:pt x="4657598" y="476186"/>
                  </a:lnTo>
                  <a:lnTo>
                    <a:pt x="4657598" y="458101"/>
                  </a:lnTo>
                  <a:lnTo>
                    <a:pt x="4693017" y="406025"/>
                  </a:lnTo>
                  <a:lnTo>
                    <a:pt x="4695078" y="358306"/>
                  </a:lnTo>
                  <a:lnTo>
                    <a:pt x="4696307" y="296188"/>
                  </a:lnTo>
                  <a:lnTo>
                    <a:pt x="4696714" y="219671"/>
                  </a:lnTo>
                  <a:lnTo>
                    <a:pt x="4696571" y="167375"/>
                  </a:lnTo>
                  <a:lnTo>
                    <a:pt x="4696142" y="124725"/>
                  </a:lnTo>
                  <a:lnTo>
                    <a:pt x="4694428" y="68325"/>
                  </a:lnTo>
                  <a:lnTo>
                    <a:pt x="4657387" y="36448"/>
                  </a:lnTo>
                  <a:lnTo>
                    <a:pt x="4637786" y="34543"/>
                  </a:lnTo>
                  <a:lnTo>
                    <a:pt x="4637786" y="6350"/>
                  </a:lnTo>
                  <a:close/>
                </a:path>
                <a:path w="6078855" h="647064">
                  <a:moveTo>
                    <a:pt x="191643" y="0"/>
                  </a:moveTo>
                  <a:lnTo>
                    <a:pt x="244078" y="3214"/>
                  </a:lnTo>
                  <a:lnTo>
                    <a:pt x="289067" y="13255"/>
                  </a:lnTo>
                  <a:lnTo>
                    <a:pt x="322199" y="32512"/>
                  </a:lnTo>
                  <a:lnTo>
                    <a:pt x="319668" y="42824"/>
                  </a:lnTo>
                  <a:lnTo>
                    <a:pt x="317579" y="52625"/>
                  </a:lnTo>
                  <a:lnTo>
                    <a:pt x="312578" y="94075"/>
                  </a:lnTo>
                  <a:lnTo>
                    <a:pt x="310769" y="129793"/>
                  </a:lnTo>
                  <a:lnTo>
                    <a:pt x="281939" y="129793"/>
                  </a:lnTo>
                  <a:lnTo>
                    <a:pt x="279844" y="89550"/>
                  </a:lnTo>
                  <a:lnTo>
                    <a:pt x="256341" y="54665"/>
                  </a:lnTo>
                  <a:lnTo>
                    <a:pt x="216788" y="39496"/>
                  </a:lnTo>
                  <a:lnTo>
                    <a:pt x="185165" y="36449"/>
                  </a:lnTo>
                  <a:lnTo>
                    <a:pt x="163516" y="37851"/>
                  </a:lnTo>
                  <a:lnTo>
                    <a:pt x="114045" y="58800"/>
                  </a:lnTo>
                  <a:lnTo>
                    <a:pt x="90346" y="99341"/>
                  </a:lnTo>
                  <a:lnTo>
                    <a:pt x="88773" y="116078"/>
                  </a:lnTo>
                  <a:lnTo>
                    <a:pt x="89415" y="126484"/>
                  </a:lnTo>
                  <a:lnTo>
                    <a:pt x="111553" y="167259"/>
                  </a:lnTo>
                  <a:lnTo>
                    <a:pt x="157353" y="184912"/>
                  </a:lnTo>
                  <a:lnTo>
                    <a:pt x="207899" y="194056"/>
                  </a:lnTo>
                  <a:lnTo>
                    <a:pt x="233473" y="198240"/>
                  </a:lnTo>
                  <a:lnTo>
                    <a:pt x="254571" y="202372"/>
                  </a:lnTo>
                  <a:lnTo>
                    <a:pt x="298553" y="217871"/>
                  </a:lnTo>
                  <a:lnTo>
                    <a:pt x="332486" y="250317"/>
                  </a:lnTo>
                  <a:lnTo>
                    <a:pt x="348202" y="298373"/>
                  </a:lnTo>
                  <a:lnTo>
                    <a:pt x="349250" y="317906"/>
                  </a:lnTo>
                  <a:lnTo>
                    <a:pt x="345866" y="351882"/>
                  </a:lnTo>
                  <a:lnTo>
                    <a:pt x="318764" y="410860"/>
                  </a:lnTo>
                  <a:lnTo>
                    <a:pt x="265396" y="456433"/>
                  </a:lnTo>
                  <a:lnTo>
                    <a:pt x="191240" y="479940"/>
                  </a:lnTo>
                  <a:lnTo>
                    <a:pt x="146685" y="482879"/>
                  </a:lnTo>
                  <a:lnTo>
                    <a:pt x="126226" y="482376"/>
                  </a:lnTo>
                  <a:lnTo>
                    <a:pt x="88213" y="478357"/>
                  </a:lnTo>
                  <a:lnTo>
                    <a:pt x="35925" y="464221"/>
                  </a:lnTo>
                  <a:lnTo>
                    <a:pt x="0" y="448411"/>
                  </a:lnTo>
                  <a:lnTo>
                    <a:pt x="2786" y="436969"/>
                  </a:lnTo>
                  <a:lnTo>
                    <a:pt x="5048" y="426073"/>
                  </a:lnTo>
                  <a:lnTo>
                    <a:pt x="10096" y="374875"/>
                  </a:lnTo>
                  <a:lnTo>
                    <a:pt x="11049" y="334632"/>
                  </a:lnTo>
                  <a:lnTo>
                    <a:pt x="40512" y="334632"/>
                  </a:lnTo>
                  <a:lnTo>
                    <a:pt x="41481" y="373902"/>
                  </a:lnTo>
                  <a:lnTo>
                    <a:pt x="62992" y="415099"/>
                  </a:lnTo>
                  <a:lnTo>
                    <a:pt x="105537" y="437680"/>
                  </a:lnTo>
                  <a:lnTo>
                    <a:pt x="145381" y="445836"/>
                  </a:lnTo>
                  <a:lnTo>
                    <a:pt x="159004" y="446379"/>
                  </a:lnTo>
                  <a:lnTo>
                    <a:pt x="181437" y="444810"/>
                  </a:lnTo>
                  <a:lnTo>
                    <a:pt x="219207" y="432261"/>
                  </a:lnTo>
                  <a:lnTo>
                    <a:pt x="255825" y="393098"/>
                  </a:lnTo>
                  <a:lnTo>
                    <a:pt x="262889" y="358711"/>
                  </a:lnTo>
                  <a:lnTo>
                    <a:pt x="261721" y="342485"/>
                  </a:lnTo>
                  <a:lnTo>
                    <a:pt x="244094" y="305854"/>
                  </a:lnTo>
                  <a:lnTo>
                    <a:pt x="196284" y="284272"/>
                  </a:lnTo>
                  <a:lnTo>
                    <a:pt x="135516" y="273933"/>
                  </a:lnTo>
                  <a:lnTo>
                    <a:pt x="105632" y="267858"/>
                  </a:lnTo>
                  <a:lnTo>
                    <a:pt x="65150" y="254952"/>
                  </a:lnTo>
                  <a:lnTo>
                    <a:pt x="30307" y="227320"/>
                  </a:lnTo>
                  <a:lnTo>
                    <a:pt x="9699" y="185259"/>
                  </a:lnTo>
                  <a:lnTo>
                    <a:pt x="5714" y="150495"/>
                  </a:lnTo>
                  <a:lnTo>
                    <a:pt x="8479" y="120179"/>
                  </a:lnTo>
                  <a:lnTo>
                    <a:pt x="30628" y="66788"/>
                  </a:lnTo>
                  <a:lnTo>
                    <a:pt x="75467" y="24592"/>
                  </a:lnTo>
                  <a:lnTo>
                    <a:pt x="146282" y="2736"/>
                  </a:lnTo>
                  <a:lnTo>
                    <a:pt x="191643" y="0"/>
                  </a:lnTo>
                  <a:close/>
                </a:path>
              </a:pathLst>
            </a:custGeom>
            <a:ln w="10668">
              <a:solidFill>
                <a:srgbClr val="CC583D"/>
              </a:solidFill>
            </a:ln>
          </p:spPr>
          <p:txBody>
            <a:bodyPr wrap="square" lIns="0" tIns="0" rIns="0" bIns="0" rtlCol="0"/>
            <a:lstStyle/>
            <a:p>
              <a:endParaRPr i="1" dirty="0"/>
            </a:p>
          </p:txBody>
        </p:sp>
        <p:pic>
          <p:nvPicPr>
            <p:cNvPr id="9" name="object 9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7761224" y="5378577"/>
              <a:ext cx="114807" cy="114807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09600"/>
            <a:ext cx="302514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155" dirty="0"/>
              <a:t>T</a:t>
            </a:r>
            <a:r>
              <a:rPr b="1" spc="-5" dirty="0"/>
              <a:t>ransmis</a:t>
            </a:r>
            <a:r>
              <a:rPr b="1" dirty="0"/>
              <a:t>s</a:t>
            </a:r>
            <a:r>
              <a:rPr b="1" spc="-5" dirty="0"/>
              <a:t>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456385"/>
            <a:ext cx="7845756" cy="376833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  <a:tab pos="2419350" algn="l"/>
              </a:tabLst>
            </a:pPr>
            <a:r>
              <a:rPr sz="2600" spc="30" dirty="0">
                <a:latin typeface="Cambria"/>
                <a:cs typeface="Cambria"/>
              </a:rPr>
              <a:t>Transmission	</a:t>
            </a:r>
            <a:r>
              <a:rPr sz="2600" spc="15" dirty="0">
                <a:latin typeface="Cambria"/>
                <a:cs typeface="Cambria"/>
              </a:rPr>
              <a:t>occurs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75" dirty="0">
                <a:latin typeface="Cambria"/>
                <a:cs typeface="Cambria"/>
              </a:rPr>
              <a:t>via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fomites</a:t>
            </a:r>
            <a:r>
              <a:rPr sz="2600" spc="80" dirty="0">
                <a:latin typeface="Cambria"/>
                <a:cs typeface="Cambria"/>
              </a:rPr>
              <a:t> and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direct </a:t>
            </a:r>
            <a:r>
              <a:rPr sz="2600" spc="20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contact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with </a:t>
            </a:r>
            <a:r>
              <a:rPr sz="2600" spc="30" dirty="0">
                <a:latin typeface="Cambria"/>
                <a:cs typeface="Cambria"/>
              </a:rPr>
              <a:t>infectious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exudates. </a:t>
            </a:r>
            <a:r>
              <a:rPr sz="2600" spc="40" dirty="0">
                <a:latin typeface="Cambria"/>
                <a:cs typeface="Cambria"/>
              </a:rPr>
              <a:t>Carrier </a:t>
            </a:r>
            <a:r>
              <a:rPr sz="2600" spc="45" dirty="0">
                <a:latin typeface="Cambria"/>
                <a:cs typeface="Cambria"/>
              </a:rPr>
              <a:t>animals 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-10" dirty="0">
                <a:latin typeface="Cambria"/>
                <a:cs typeface="Cambria"/>
              </a:rPr>
              <a:t>are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important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for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maintenance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of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the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-5" dirty="0">
                <a:latin typeface="Cambria"/>
                <a:cs typeface="Cambria"/>
              </a:rPr>
              <a:t>bacteria </a:t>
            </a:r>
            <a:r>
              <a:rPr sz="2600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between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epizootics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and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initiation</a:t>
            </a:r>
            <a:r>
              <a:rPr sz="2600" spc="85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of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outbreaks</a:t>
            </a:r>
            <a:r>
              <a:rPr sz="2600" spc="50" dirty="0">
                <a:latin typeface="Cambria"/>
                <a:cs typeface="Cambria"/>
              </a:rPr>
              <a:t> on </a:t>
            </a:r>
            <a:r>
              <a:rPr sz="2600" spc="-560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premises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55" dirty="0">
                <a:latin typeface="Cambria"/>
                <a:cs typeface="Cambria"/>
              </a:rPr>
              <a:t>previously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-10" dirty="0">
                <a:latin typeface="Cambria"/>
                <a:cs typeface="Cambria"/>
              </a:rPr>
              <a:t>free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of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disease.</a:t>
            </a:r>
            <a:endParaRPr sz="2600" dirty="0">
              <a:latin typeface="Cambria"/>
              <a:cs typeface="Cambria"/>
            </a:endParaRPr>
          </a:p>
          <a:p>
            <a:pPr marL="286385" marR="146050" indent="-274320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  <a:tab pos="1644014" algn="l"/>
                <a:tab pos="5103495" algn="l"/>
              </a:tabLst>
            </a:pPr>
            <a:r>
              <a:rPr sz="2600" spc="35" dirty="0">
                <a:latin typeface="Cambria"/>
                <a:cs typeface="Cambria"/>
              </a:rPr>
              <a:t>This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organism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produce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55" dirty="0">
                <a:latin typeface="Cambria"/>
                <a:cs typeface="Cambria"/>
              </a:rPr>
              <a:t>typicaly	</a:t>
            </a:r>
            <a:r>
              <a:rPr sz="2600" spc="50" dirty="0">
                <a:latin typeface="Cambria"/>
                <a:cs typeface="Cambria"/>
              </a:rPr>
              <a:t>honey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95" dirty="0">
                <a:latin typeface="Cambria"/>
                <a:cs typeface="Cambria"/>
              </a:rPr>
              <a:t>dew</a:t>
            </a:r>
            <a:r>
              <a:rPr sz="2600" spc="40" dirty="0">
                <a:latin typeface="Cambria"/>
                <a:cs typeface="Cambria"/>
              </a:rPr>
              <a:t> </a:t>
            </a:r>
            <a:r>
              <a:rPr sz="2600" spc="30" dirty="0">
                <a:latin typeface="Cambria"/>
                <a:cs typeface="Cambria"/>
              </a:rPr>
              <a:t>like </a:t>
            </a:r>
            <a:r>
              <a:rPr sz="2600" spc="-560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colonies	</a:t>
            </a:r>
            <a:r>
              <a:rPr sz="2600" spc="70" dirty="0">
                <a:latin typeface="Cambria"/>
                <a:cs typeface="Cambria"/>
              </a:rPr>
              <a:t>which</a:t>
            </a:r>
            <a:r>
              <a:rPr sz="2600" spc="55" dirty="0">
                <a:latin typeface="Cambria"/>
                <a:cs typeface="Cambria"/>
              </a:rPr>
              <a:t> </a:t>
            </a:r>
            <a:r>
              <a:rPr sz="2600" spc="-10" dirty="0">
                <a:latin typeface="Cambria"/>
                <a:cs typeface="Cambria"/>
              </a:rPr>
              <a:t>are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hemolytic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on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blood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agar.</a:t>
            </a:r>
            <a:endParaRPr sz="2600" dirty="0">
              <a:latin typeface="Cambria"/>
              <a:cs typeface="Cambria"/>
            </a:endParaRPr>
          </a:p>
          <a:p>
            <a:pPr marL="286385" marR="31051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35" dirty="0">
                <a:latin typeface="Cambria"/>
                <a:cs typeface="Cambria"/>
              </a:rPr>
              <a:t>This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organism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35" dirty="0">
                <a:latin typeface="Cambria"/>
                <a:cs typeface="Cambria"/>
              </a:rPr>
              <a:t>spread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50" dirty="0">
                <a:latin typeface="Cambria"/>
                <a:cs typeface="Cambria"/>
              </a:rPr>
              <a:t>from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20" dirty="0">
                <a:latin typeface="Cambria"/>
                <a:cs typeface="Cambria"/>
              </a:rPr>
              <a:t>one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animal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dirty="0">
                <a:latin typeface="Cambria"/>
                <a:cs typeface="Cambria"/>
              </a:rPr>
              <a:t>to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other </a:t>
            </a:r>
            <a:r>
              <a:rPr sz="2600" spc="-555" dirty="0">
                <a:latin typeface="Cambria"/>
                <a:cs typeface="Cambria"/>
              </a:rPr>
              <a:t> </a:t>
            </a:r>
            <a:r>
              <a:rPr sz="2600" spc="75" dirty="0">
                <a:latin typeface="Cambria"/>
                <a:cs typeface="Cambria"/>
              </a:rPr>
              <a:t>by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respiratory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-15" dirty="0">
                <a:latin typeface="Cambria"/>
                <a:cs typeface="Cambria"/>
              </a:rPr>
              <a:t>tract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secretions.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4800" y="685800"/>
            <a:ext cx="7772400" cy="4736592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724911" y="5788152"/>
            <a:ext cx="2967228" cy="8336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28600" y="304800"/>
            <a:ext cx="8763000" cy="640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47800" y="609600"/>
            <a:ext cx="298831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1" spc="-5" dirty="0"/>
              <a:t>Clinical</a:t>
            </a:r>
            <a:r>
              <a:rPr b="1" spc="-45" dirty="0"/>
              <a:t> </a:t>
            </a:r>
            <a:r>
              <a:rPr b="1" spc="-5" dirty="0"/>
              <a:t>signs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444" y="1380404"/>
            <a:ext cx="7769556" cy="3974465"/>
          </a:xfrm>
          <a:prstGeom prst="rect">
            <a:avLst/>
          </a:prstGeom>
        </p:spPr>
        <p:txBody>
          <a:bodyPr vert="horz" wrap="square" lIns="0" tIns="895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7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  <a:tab pos="3074670" algn="l"/>
              </a:tabLst>
            </a:pPr>
            <a:r>
              <a:rPr sz="2600" spc="35" dirty="0">
                <a:latin typeface="Cambria"/>
                <a:cs typeface="Cambria"/>
              </a:rPr>
              <a:t>Incubation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period	</a:t>
            </a:r>
            <a:r>
              <a:rPr sz="2600" spc="60" dirty="0">
                <a:latin typeface="Cambria"/>
                <a:cs typeface="Cambria"/>
              </a:rPr>
              <a:t>upto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-140" dirty="0">
                <a:latin typeface="Cambria"/>
                <a:cs typeface="Cambria"/>
              </a:rPr>
              <a:t>10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days.</a:t>
            </a:r>
            <a:endParaRPr sz="2600" dirty="0">
              <a:latin typeface="Cambria"/>
              <a:cs typeface="Cambria"/>
            </a:endParaRPr>
          </a:p>
          <a:p>
            <a:pPr marL="286385" marR="5080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  <a:tab pos="5189855" algn="l"/>
              </a:tabLst>
            </a:pPr>
            <a:r>
              <a:rPr sz="2600" spc="95" dirty="0">
                <a:latin typeface="Cambria"/>
                <a:cs typeface="Cambria"/>
              </a:rPr>
              <a:t>Acute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febrile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-45" dirty="0">
                <a:latin typeface="Cambria"/>
                <a:cs typeface="Cambria"/>
              </a:rPr>
              <a:t>r</a:t>
            </a:r>
            <a:r>
              <a:rPr sz="2600" spc="15" dirty="0">
                <a:latin typeface="Cambria"/>
                <a:cs typeface="Cambria"/>
              </a:rPr>
              <a:t>eaction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observe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25" dirty="0">
                <a:latin typeface="Cambria"/>
                <a:cs typeface="Cambria"/>
              </a:rPr>
              <a:t>i</a:t>
            </a:r>
            <a:r>
              <a:rPr sz="2600" spc="65" dirty="0">
                <a:latin typeface="Cambria"/>
                <a:cs typeface="Cambria"/>
              </a:rPr>
              <a:t>n</a:t>
            </a:r>
            <a:r>
              <a:rPr sz="2600" dirty="0">
                <a:latin typeface="Cambria"/>
                <a:cs typeface="Cambria"/>
              </a:rPr>
              <a:t>	</a:t>
            </a:r>
            <a:r>
              <a:rPr sz="2600" spc="30" dirty="0">
                <a:latin typeface="Cambria"/>
                <a:cs typeface="Cambria"/>
              </a:rPr>
              <a:t>unexperien</a:t>
            </a:r>
            <a:r>
              <a:rPr sz="2600" spc="20" dirty="0">
                <a:latin typeface="Cambria"/>
                <a:cs typeface="Cambria"/>
              </a:rPr>
              <a:t>c</a:t>
            </a:r>
            <a:r>
              <a:rPr sz="2600" spc="45" dirty="0">
                <a:latin typeface="Cambria"/>
                <a:cs typeface="Cambria"/>
              </a:rPr>
              <a:t>ed  </a:t>
            </a:r>
            <a:r>
              <a:rPr sz="2600" spc="10" dirty="0">
                <a:latin typeface="Cambria"/>
                <a:cs typeface="Cambria"/>
              </a:rPr>
              <a:t>horses.</a:t>
            </a:r>
            <a:endParaRPr sz="2600" dirty="0">
              <a:latin typeface="Cambria"/>
              <a:cs typeface="Cambria"/>
            </a:endParaRPr>
          </a:p>
          <a:p>
            <a:pPr marL="286385" marR="1159510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60" dirty="0">
                <a:latin typeface="Cambria"/>
                <a:cs typeface="Cambria"/>
              </a:rPr>
              <a:t>Residual </a:t>
            </a:r>
            <a:r>
              <a:rPr sz="2600" spc="75" dirty="0">
                <a:latin typeface="Cambria"/>
                <a:cs typeface="Cambria"/>
              </a:rPr>
              <a:t>immunity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25" dirty="0">
                <a:latin typeface="Cambria"/>
                <a:cs typeface="Cambria"/>
              </a:rPr>
              <a:t>prevent</a:t>
            </a:r>
            <a:r>
              <a:rPr sz="2600" spc="80" dirty="0">
                <a:latin typeface="Cambria"/>
                <a:cs typeface="Cambria"/>
              </a:rPr>
              <a:t> </a:t>
            </a:r>
            <a:r>
              <a:rPr sz="2600" spc="25" dirty="0">
                <a:latin typeface="Cambria"/>
                <a:cs typeface="Cambria"/>
              </a:rPr>
              <a:t>acute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febrile </a:t>
            </a:r>
            <a:r>
              <a:rPr sz="2600" spc="-555" dirty="0">
                <a:latin typeface="Cambria"/>
                <a:cs typeface="Cambria"/>
              </a:rPr>
              <a:t> </a:t>
            </a:r>
            <a:r>
              <a:rPr sz="2600" spc="45" dirty="0">
                <a:latin typeface="Cambria"/>
                <a:cs typeface="Cambria"/>
              </a:rPr>
              <a:t>condition.</a:t>
            </a:r>
            <a:endParaRPr sz="2600" dirty="0">
              <a:latin typeface="Cambria"/>
              <a:cs typeface="Cambria"/>
            </a:endParaRPr>
          </a:p>
          <a:p>
            <a:pPr marL="286385" marR="2265680" indent="-274320">
              <a:lnSpc>
                <a:spcPct val="100000"/>
              </a:lnSpc>
              <a:spcBef>
                <a:spcPts val="605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  <a:tab pos="2985135" algn="l"/>
                <a:tab pos="4531360" algn="l"/>
              </a:tabLst>
            </a:pPr>
            <a:r>
              <a:rPr sz="2600" spc="70" dirty="0">
                <a:latin typeface="Cambria"/>
                <a:cs typeface="Cambria"/>
              </a:rPr>
              <a:t>Swelling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of</a:t>
            </a:r>
            <a:r>
              <a:rPr sz="2600" spc="75" dirty="0">
                <a:latin typeface="Cambria"/>
                <a:cs typeface="Cambria"/>
              </a:rPr>
              <a:t> </a:t>
            </a:r>
            <a:r>
              <a:rPr sz="2600" spc="40" dirty="0">
                <a:latin typeface="Cambria"/>
                <a:cs typeface="Cambria"/>
              </a:rPr>
              <a:t>su</a:t>
            </a:r>
            <a:r>
              <a:rPr sz="2600" spc="35" dirty="0">
                <a:latin typeface="Cambria"/>
                <a:cs typeface="Cambria"/>
              </a:rPr>
              <a:t>b</a:t>
            </a:r>
            <a:r>
              <a:rPr sz="2600" spc="-5" dirty="0">
                <a:latin typeface="Cambria"/>
                <a:cs typeface="Cambria"/>
              </a:rPr>
              <a:t>-</a:t>
            </a:r>
            <a:r>
              <a:rPr sz="2600" spc="105" dirty="0">
                <a:latin typeface="Cambria"/>
                <a:cs typeface="Cambria"/>
              </a:rPr>
              <a:t>m</a:t>
            </a:r>
            <a:r>
              <a:rPr sz="2600" spc="65" dirty="0">
                <a:latin typeface="Cambria"/>
                <a:cs typeface="Cambria"/>
              </a:rPr>
              <a:t>a</a:t>
            </a:r>
            <a:r>
              <a:rPr sz="2600" spc="50" dirty="0">
                <a:latin typeface="Cambria"/>
                <a:cs typeface="Cambria"/>
              </a:rPr>
              <a:t>ndibula</a:t>
            </a:r>
            <a:r>
              <a:rPr sz="2600" spc="45" dirty="0">
                <a:latin typeface="Cambria"/>
                <a:cs typeface="Cambria"/>
              </a:rPr>
              <a:t>r</a:t>
            </a:r>
            <a:r>
              <a:rPr sz="2600" dirty="0">
                <a:latin typeface="Cambria"/>
                <a:cs typeface="Cambria"/>
              </a:rPr>
              <a:t>	</a:t>
            </a:r>
            <a:r>
              <a:rPr sz="2600" spc="60" dirty="0">
                <a:latin typeface="Cambria"/>
                <a:cs typeface="Cambria"/>
              </a:rPr>
              <a:t>and  </a:t>
            </a:r>
            <a:r>
              <a:rPr sz="2600" spc="25" dirty="0">
                <a:latin typeface="Cambria"/>
                <a:cs typeface="Cambria"/>
              </a:rPr>
              <a:t>reteropharyngeal	</a:t>
            </a:r>
            <a:r>
              <a:rPr sz="2600" spc="100" dirty="0">
                <a:latin typeface="Cambria"/>
                <a:cs typeface="Cambria"/>
              </a:rPr>
              <a:t>lymph</a:t>
            </a:r>
            <a:r>
              <a:rPr sz="2600" spc="50" dirty="0">
                <a:latin typeface="Cambria"/>
                <a:cs typeface="Cambria"/>
              </a:rPr>
              <a:t> </a:t>
            </a:r>
            <a:r>
              <a:rPr sz="2600" spc="65" dirty="0">
                <a:latin typeface="Cambria"/>
                <a:cs typeface="Cambria"/>
              </a:rPr>
              <a:t>node.</a:t>
            </a:r>
            <a:endParaRPr sz="2600" dirty="0">
              <a:latin typeface="Cambria"/>
              <a:cs typeface="Cambria"/>
            </a:endParaRPr>
          </a:p>
          <a:p>
            <a:pPr marL="286385" marR="36195" indent="-274320">
              <a:lnSpc>
                <a:spcPct val="100000"/>
              </a:lnSpc>
              <a:spcBef>
                <a:spcPts val="600"/>
              </a:spcBef>
              <a:buClr>
                <a:srgbClr val="D16248"/>
              </a:buClr>
              <a:buSzPct val="84615"/>
              <a:buFont typeface="Segoe UI Symbol"/>
              <a:buChar char="⚫"/>
              <a:tabLst>
                <a:tab pos="287020" algn="l"/>
              </a:tabLst>
            </a:pPr>
            <a:r>
              <a:rPr sz="2600" spc="120" dirty="0">
                <a:latin typeface="Cambria"/>
                <a:cs typeface="Cambria"/>
              </a:rPr>
              <a:t>Animal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60" dirty="0">
                <a:latin typeface="Cambria"/>
                <a:cs typeface="Cambria"/>
              </a:rPr>
              <a:t>show</a:t>
            </a:r>
            <a:r>
              <a:rPr sz="2600" spc="70" dirty="0">
                <a:latin typeface="Cambria"/>
                <a:cs typeface="Cambria"/>
              </a:rPr>
              <a:t> </a:t>
            </a:r>
            <a:r>
              <a:rPr sz="2600" spc="85" dirty="0">
                <a:latin typeface="Cambria"/>
                <a:cs typeface="Cambria"/>
              </a:rPr>
              <a:t>dysphagia,</a:t>
            </a:r>
            <a:r>
              <a:rPr sz="2600" spc="45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respiratory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5" dirty="0">
                <a:latin typeface="Cambria"/>
                <a:cs typeface="Cambria"/>
              </a:rPr>
              <a:t>sturtle</a:t>
            </a:r>
            <a:r>
              <a:rPr sz="2600" spc="65" dirty="0">
                <a:latin typeface="Cambria"/>
                <a:cs typeface="Cambria"/>
              </a:rPr>
              <a:t> </a:t>
            </a:r>
            <a:r>
              <a:rPr sz="2600" spc="80" dirty="0">
                <a:latin typeface="Cambria"/>
                <a:cs typeface="Cambria"/>
              </a:rPr>
              <a:t>and </a:t>
            </a:r>
            <a:r>
              <a:rPr sz="2600" spc="-560" dirty="0">
                <a:latin typeface="Cambria"/>
                <a:cs typeface="Cambria"/>
              </a:rPr>
              <a:t> </a:t>
            </a:r>
            <a:r>
              <a:rPr sz="2600" spc="10" dirty="0">
                <a:latin typeface="Cambria"/>
                <a:cs typeface="Cambria"/>
              </a:rPr>
              <a:t>respiratory</a:t>
            </a:r>
            <a:r>
              <a:rPr sz="2600" spc="60" dirty="0">
                <a:latin typeface="Cambria"/>
                <a:cs typeface="Cambria"/>
              </a:rPr>
              <a:t> </a:t>
            </a:r>
            <a:r>
              <a:rPr sz="2600" spc="15" dirty="0">
                <a:latin typeface="Cambria"/>
                <a:cs typeface="Cambria"/>
              </a:rPr>
              <a:t>distress.</a:t>
            </a:r>
            <a:endParaRPr sz="2600" dirty="0">
              <a:latin typeface="Cambria"/>
              <a:cs typeface="Cambri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9600" y="228600"/>
            <a:ext cx="7772400" cy="4162044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03832" y="4716779"/>
            <a:ext cx="5231892" cy="16489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173</Words>
  <Application>Microsoft Office PowerPoint</Application>
  <PresentationFormat>On-screen Show (4:3)</PresentationFormat>
  <Paragraphs>44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Cambria</vt:lpstr>
      <vt:lpstr>Century Gothic</vt:lpstr>
      <vt:lpstr>Segoe UI Symbol</vt:lpstr>
      <vt:lpstr>Wingdings 3</vt:lpstr>
      <vt:lpstr>Wisp</vt:lpstr>
      <vt:lpstr>Equine Strangles   by Assistant Professor Dr. Jihad A. Ahmed</vt:lpstr>
      <vt:lpstr>Strangles</vt:lpstr>
      <vt:lpstr>Etiology</vt:lpstr>
      <vt:lpstr>PowerPoint Presentation</vt:lpstr>
      <vt:lpstr>Transmission</vt:lpstr>
      <vt:lpstr>PowerPoint Presentation</vt:lpstr>
      <vt:lpstr>PowerPoint Presentation</vt:lpstr>
      <vt:lpstr>Clinical signs</vt:lpstr>
      <vt:lpstr>PowerPoint Presentation</vt:lpstr>
      <vt:lpstr>PowerPoint Presentation</vt:lpstr>
      <vt:lpstr>Clinical signs</vt:lpstr>
      <vt:lpstr>PowerPoint Presentation</vt:lpstr>
      <vt:lpstr>PowerPoint Presentation</vt:lpstr>
      <vt:lpstr>PowerPoint Presentation</vt:lpstr>
      <vt:lpstr>PowerPoint Presentation</vt:lpstr>
      <vt:lpstr>Diagnosis:</vt:lpstr>
      <vt:lpstr>Complications</vt:lpstr>
      <vt:lpstr>Treatment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Strangles   by Assistant Professor Dr. Jihad A. Ahmed</dc:title>
  <dc:creator>jihad ahmed</dc:creator>
  <cp:lastModifiedBy>Dr. Jihad A. Ahmed</cp:lastModifiedBy>
  <cp:revision>4</cp:revision>
  <dcterms:created xsi:type="dcterms:W3CDTF">2021-05-23T21:15:31Z</dcterms:created>
  <dcterms:modified xsi:type="dcterms:W3CDTF">2021-05-23T21:28:19Z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2015-05-04T00:00:00Z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2021-05-23T00:00:00Z</vt:filetime>
  </property>
</Properties>
</file>